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640" r:id="rId2"/>
    <p:sldId id="641" r:id="rId3"/>
    <p:sldId id="708" r:id="rId4"/>
    <p:sldId id="688" r:id="rId5"/>
    <p:sldId id="689" r:id="rId6"/>
    <p:sldId id="735" r:id="rId7"/>
    <p:sldId id="709" r:id="rId8"/>
    <p:sldId id="716" r:id="rId9"/>
    <p:sldId id="736" r:id="rId10"/>
    <p:sldId id="744" r:id="rId11"/>
    <p:sldId id="754" r:id="rId12"/>
    <p:sldId id="759" r:id="rId13"/>
    <p:sldId id="760" r:id="rId14"/>
    <p:sldId id="761" r:id="rId15"/>
    <p:sldId id="767" r:id="rId16"/>
    <p:sldId id="768" r:id="rId17"/>
    <p:sldId id="769" r:id="rId18"/>
    <p:sldId id="660" r:id="rId19"/>
    <p:sldId id="679" r:id="rId20"/>
    <p:sldId id="683" r:id="rId21"/>
    <p:sldId id="684" r:id="rId22"/>
    <p:sldId id="690" r:id="rId23"/>
    <p:sldId id="692" r:id="rId24"/>
    <p:sldId id="678" r:id="rId25"/>
    <p:sldId id="695" r:id="rId26"/>
    <p:sldId id="693" r:id="rId27"/>
    <p:sldId id="694" r:id="rId28"/>
    <p:sldId id="699" r:id="rId29"/>
    <p:sldId id="700" r:id="rId30"/>
    <p:sldId id="719" r:id="rId31"/>
    <p:sldId id="732" r:id="rId32"/>
    <p:sldId id="738" r:id="rId33"/>
    <p:sldId id="740" r:id="rId34"/>
    <p:sldId id="742" r:id="rId35"/>
    <p:sldId id="743" r:id="rId36"/>
    <p:sldId id="748" r:id="rId37"/>
    <p:sldId id="674" r:id="rId38"/>
    <p:sldId id="673" r:id="rId39"/>
    <p:sldId id="675" r:id="rId40"/>
    <p:sldId id="704" r:id="rId41"/>
    <p:sldId id="729" r:id="rId42"/>
    <p:sldId id="723" r:id="rId43"/>
    <p:sldId id="746" r:id="rId44"/>
    <p:sldId id="762" r:id="rId45"/>
    <p:sldId id="751" r:id="rId46"/>
    <p:sldId id="765" r:id="rId47"/>
    <p:sldId id="764" r:id="rId48"/>
    <p:sldId id="766" r:id="rId49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735"/>
            <p14:sldId id="709"/>
            <p14:sldId id="716"/>
            <p14:sldId id="736"/>
            <p14:sldId id="744"/>
            <p14:sldId id="754"/>
            <p14:sldId id="759"/>
            <p14:sldId id="760"/>
            <p14:sldId id="761"/>
            <p14:sldId id="767"/>
            <p14:sldId id="768"/>
            <p14:sldId id="769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719"/>
            <p14:sldId id="732"/>
            <p14:sldId id="738"/>
            <p14:sldId id="740"/>
            <p14:sldId id="742"/>
            <p14:sldId id="743"/>
            <p14:sldId id="748"/>
            <p14:sldId id="674"/>
            <p14:sldId id="673"/>
            <p14:sldId id="675"/>
            <p14:sldId id="704"/>
            <p14:sldId id="729"/>
            <p14:sldId id="723"/>
            <p14:sldId id="746"/>
            <p14:sldId id="762"/>
            <p14:sldId id="751"/>
            <p14:sldId id="765"/>
            <p14:sldId id="764"/>
            <p14:sldId id="766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359E"/>
    <a:srgbClr val="0A98FF"/>
    <a:srgbClr val="1BA6FF"/>
    <a:srgbClr val="D1FE9B"/>
    <a:srgbClr val="A5FADE"/>
    <a:srgbClr val="9AF7C3"/>
    <a:srgbClr val="99F187"/>
    <a:srgbClr val="DAFB1B"/>
    <a:srgbClr val="EBD99A"/>
    <a:srgbClr val="EEF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12"/>
    <p:restoredTop sz="97146" autoAdjust="0"/>
  </p:normalViewPr>
  <p:slideViewPr>
    <p:cSldViewPr snapToGrid="0">
      <p:cViewPr varScale="1">
        <p:scale>
          <a:sx n="86" d="100"/>
          <a:sy n="86" d="100"/>
        </p:scale>
        <p:origin x="232" y="1704"/>
      </p:cViewPr>
      <p:guideLst>
        <p:guide orient="horz" pos="2381"/>
        <p:guide pos="4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9C02573-B3A5-CCDE-0211-16596241ABC6}"/>
              </a:ext>
            </a:extLst>
          </p:cNvPr>
          <p:cNvGrpSpPr/>
          <p:nvPr userDrawn="1"/>
        </p:nvGrpSpPr>
        <p:grpSpPr>
          <a:xfrm>
            <a:off x="623176" y="310509"/>
            <a:ext cx="13153860" cy="6938657"/>
            <a:chOff x="620051" y="309258"/>
            <a:chExt cx="13153860" cy="6938657"/>
          </a:xfrm>
        </p:grpSpPr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E696814-01F9-BE92-1161-CA4562F01DED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FAFF8B2D-4698-FD04-2139-2D2DBE7090D1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203DF3E2-C64D-5D6B-24BB-0C1CB2C3E6E6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40EBC960-246F-2DBC-9ED5-6439466BE6DB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D1190E85-52AE-FF47-9AA6-00288A58412A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5B125779-D8E2-070E-D841-EBC959668B95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 122">
              <a:extLst>
                <a:ext uri="{FF2B5EF4-FFF2-40B4-BE49-F238E27FC236}">
                  <a16:creationId xmlns:a16="http://schemas.microsoft.com/office/drawing/2014/main" id="{2D842B1E-4C9B-682C-3DDC-B2F2164C118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 123">
              <a:extLst>
                <a:ext uri="{FF2B5EF4-FFF2-40B4-BE49-F238E27FC236}">
                  <a16:creationId xmlns:a16="http://schemas.microsoft.com/office/drawing/2014/main" id="{F59F22F7-F239-C8B6-229F-29D8B33BD076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68D5AF65-92F2-3565-D543-7C06879ED4EE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81E3B291-7EC6-623B-C49A-0E05431313D5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2D992137-6344-4758-296E-16E80FF7988D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A15E474B-49BA-7AAC-1579-ECF680464BD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62FA8F60-D1A5-7488-0929-AC73E9603933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E9B188A-598F-058B-6F18-A5427D87F980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63E986AA-1E25-28C5-6466-812DD0C7D2D3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7F79E30F-23B4-6EFA-3071-26DDBDB9DA32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D502F3D7-DEC0-867C-CD3E-EC4B8583E739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89CC8A2-2C48-6882-BBE1-A368D81B9EDC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3E92921-9E8A-4FDC-C6CF-409B96A9CB49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513905C-DE15-915C-EF77-AB37E9DDC5A5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A1744AFD-3C55-052F-85A6-2D6A295394CD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4AD2A38-985A-E1EB-4472-4DF403019F3D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D590ACD-793B-F32B-5733-7DF04677D700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01441523-B536-0CDD-9D59-C4E91D2B5E8F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FB723A33-F711-1CD8-2A13-7C10D436A65B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B8E7BBB8-4E4D-04E5-2E3B-9903F1BE3829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B3513B-9232-C8DC-D381-F0FE4F2BFFFD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48584B39-0F2D-DA7D-380F-9998BD5347D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CF2FF4A1-33E0-DAF4-A24B-BC63FAF37DBE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8CEA39C-B81B-8CCD-06D1-768B94E96B59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0614423F-32C8-63F4-61D1-0B16AFB4794F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F33BA6F4-37C4-1681-E55C-0B42C15B247A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8C2038FF-F2F5-A0A8-F233-DAFB4BE2293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02DC97C-1041-8526-836C-B9580BAA211A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59CAB5C7-35BA-D7F8-BD4E-D00A9D6F3EF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3423D0E4-DC0E-8E8C-0070-D0124D3DAFC3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5E23FC85-928E-0D3B-CF76-6A5B64194264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800AEEE-1A74-E07D-6D40-933679052059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21ADE41E-8270-C60D-BC8A-10E155BBD237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0FCA7700-B1B1-09EB-4174-441D24484B31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B1E325E8-C4C1-450E-E843-9F6B6421623A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4754776E-7130-8C1B-FAFA-C51C66FBEDCD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376B8BD6-3840-331E-3A8D-197B25D078B8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6008B5FA-F936-63A4-AB16-7EB4942D046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C8721BA0-E531-7FD6-EB3B-C26DC6993EF2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238782BC-4FDA-F484-A13E-E296CD0A1864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10E0EFE0-B61D-9D33-BF52-01E6E85A0987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5EAABBBA-D874-DD28-572A-ABF44DF86291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1F4A7701-9FC8-D253-3AD4-B110D188FAF5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1FA3E76E-AB22-B0AD-4122-A86C2E6ADEDD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2A1B880F-FDC2-BE22-4264-4791B49D1398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4FFD9E26-54FC-0EC2-63DB-09F9EE12B8C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02C8D988-A169-5686-D0B1-D9F1301E42FA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D4EECF65-213B-0398-0C5C-E75D5F453C42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44B26392-0C92-BBFD-578E-78E7E6DB67D6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F662EBF7-1E40-1F38-43D4-C813013C8DDF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AC8118D7-9C63-9F7A-C397-AAE87A5B2DC4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135BF649-F8DA-36F2-6EDB-C624F1F2953A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D73C673A-64FC-6FE1-0C78-B0DEAFDDD990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312BC2F6-15BF-D5A2-6BFA-FFA1077B2201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5B458FEF-BE9D-A77A-58AE-A4888B5BFEF6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BA61677-4A5A-2DEF-E250-A610DD1E8224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9400615B-E79F-C69A-8FB6-E9009AE40A53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7B4D52A8-F1F9-A567-0BC8-DEF44BFCBE98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C173A4E-40E2-E1E8-AE6A-39FB5B3958E7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571F5DB7-F43E-1F40-3B3E-93ACD9A19616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7B34EAC-703A-5311-B635-2C98D60BC87F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118E830-7414-70E0-5FDE-F164EA39F87D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0C8C8E82-9903-40F1-D2FB-97A3F54F0E86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43AD4237-B8B5-A46F-D3C6-2AFC0AB547BA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F6B345A-4F58-C73C-16F1-D118F6A82EF2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38BC825F-6D4F-51F5-3AD7-12EBB88BE32A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9F1F205-DA3F-BB92-260F-8C202A5BBEAF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92B6A2F-E347-5CA6-EFD9-9DC3D54340AD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A9546AE-749D-22F0-FDE6-FED923188AB4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22D7780E-F0E9-0DF3-3A9E-93483FF1F93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CB5DFB80-545A-5EFF-F439-1E184B29E07E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D666EB8F-DC14-5704-6745-C1B9CED3DFCE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F3ADC593-4E3F-9757-34FF-7379D72EB5CC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2EC303EE-B67C-4756-4E55-1A4929CABA30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1B6043A-9B85-2DE5-A2FF-A0AC07B810E6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0DF0F25E-3DD6-5A14-B6A2-65626B67198B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7DE5D03A-8768-C1A5-9675-DAF73E43D0EF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FE148C5-C591-91DF-DDCD-1DAC5DC5EBDF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623A2AF8-CEF8-B06C-5AE4-7E8762AFAC79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81640038-0D84-2FFD-B288-8E4ECD0DEDC6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4F97BDA4-8CEA-D836-E32C-52F38FB5BD93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3D1A19A6-D9E9-7E2C-02D2-2D459E40AE6F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BDF075BD-6DDD-AF10-4433-5F83302E53E9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51841CC3-C365-76EB-4B7F-8176B2B2DA1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15EC8E01-78C6-B309-44FA-0C8FDE8FA935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C94A98A-E435-583B-9960-035B770D5188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CE8DB3F1-1109-B70B-7F1F-947C70DF0E6A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833E6A52-8C35-4319-296A-DEA352A59A94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A60C713-AC26-CA83-03FD-44525167E79C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663D90C-26F2-ED36-1167-4372BF6EFA62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6AB0EA2D-04D6-D748-26F0-3888F099B45D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CBDDA230-4AA2-2BF7-EC7E-47C9EF72C6AD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9EC7781B-1C19-F547-DE8C-706405834746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F2B5D931-898F-B00C-B6B8-2393918525E9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E863B70B-C23A-705F-45DA-BC61BD1E7648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54113DD1-C499-6D3C-2424-90408A6B3EE6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DFCD7D5C-2D0E-633E-3758-828B1B528F98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0FC5ED77-C6EA-90E1-5952-8004565FC4D3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094C1B4B-4C5E-D0CA-CDEA-005DFEB1691B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558DF33C-2B58-486D-AAA3-3D1A16606F24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5903AF2D-4F46-8DF2-E446-1BF20B707851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B7FA5434-86B1-7A33-AE56-57009EBD4162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1CFB17C1-9353-496C-3281-FF14EAA00E41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6BB13AF4-9E00-1D05-FD09-274B5CCAB9EC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44041C28-6EA3-A476-24D3-EB7846821910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1588177C-726D-9DA6-E5D1-434041917205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C3CC758-95C1-F0E8-DE5A-4F679CCCABAF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649" r:id="rId4"/>
    <p:sldLayoutId id="2147483664" r:id="rId5"/>
    <p:sldLayoutId id="2147483665" r:id="rId6"/>
    <p:sldLayoutId id="2147483661" r:id="rId7"/>
    <p:sldLayoutId id="2147483650" r:id="rId8"/>
    <p:sldLayoutId id="2147483662" r:id="rId9"/>
    <p:sldLayoutId id="2147483660" r:id="rId10"/>
    <p:sldLayoutId id="2147483663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26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5.png"/><Relationship Id="rId5" Type="http://schemas.microsoft.com/office/2007/relationships/hdphoto" Target="../media/hdphoto4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9.wdp"/><Relationship Id="rId18" Type="http://schemas.openxmlformats.org/officeDocument/2006/relationships/image" Target="../media/image51.sv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53.png"/><Relationship Id="rId17" Type="http://schemas.openxmlformats.org/officeDocument/2006/relationships/image" Target="../media/image50.pn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8.wdp"/><Relationship Id="rId5" Type="http://schemas.microsoft.com/office/2007/relationships/hdphoto" Target="../media/hdphoto7.wdp"/><Relationship Id="rId15" Type="http://schemas.microsoft.com/office/2007/relationships/hdphoto" Target="../media/hdphoto10.wdp"/><Relationship Id="rId10" Type="http://schemas.openxmlformats.org/officeDocument/2006/relationships/image" Target="../media/image52.png"/><Relationship Id="rId19" Type="http://schemas.openxmlformats.org/officeDocument/2006/relationships/image" Target="../media/image48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2" Type="http://schemas.openxmlformats.org/officeDocument/2006/relationships/image" Target="../media/image55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5" Type="http://schemas.openxmlformats.org/officeDocument/2006/relationships/image" Target="../media/image25.png"/><Relationship Id="rId10" Type="http://schemas.openxmlformats.org/officeDocument/2006/relationships/image" Target="../media/image50.png"/><Relationship Id="rId4" Type="http://schemas.microsoft.com/office/2007/relationships/hdphoto" Target="../media/hdphoto4.wdp"/><Relationship Id="rId9" Type="http://schemas.openxmlformats.org/officeDocument/2006/relationships/image" Target="../media/image49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microsoft.com/office/2007/relationships/hdphoto" Target="../media/hdphoto12.wdp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microsoft.com/office/2007/relationships/hdphoto" Target="../media/hdphoto13.wdp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microsoft.com/office/2007/relationships/hdphoto" Target="../media/hdphoto13.wdp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microsoft.com/office/2007/relationships/hdphoto" Target="../media/hdphoto12.wdp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7.svg"/><Relationship Id="rId3" Type="http://schemas.microsoft.com/office/2007/relationships/hdphoto" Target="../media/hdphoto13.wdp"/><Relationship Id="rId7" Type="http://schemas.openxmlformats.org/officeDocument/2006/relationships/image" Target="../media/image75.svg"/><Relationship Id="rId12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microsoft.com/office/2007/relationships/hdphoto" Target="../media/hdphoto12.wdp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4" Type="http://schemas.openxmlformats.org/officeDocument/2006/relationships/image" Target="../media/image85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7.svg"/><Relationship Id="rId3" Type="http://schemas.microsoft.com/office/2007/relationships/hdphoto" Target="../media/hdphoto13.wdp"/><Relationship Id="rId7" Type="http://schemas.openxmlformats.org/officeDocument/2006/relationships/image" Target="../media/image75.svg"/><Relationship Id="rId12" Type="http://schemas.openxmlformats.org/officeDocument/2006/relationships/image" Target="../media/image7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83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82.png"/><Relationship Id="rId4" Type="http://schemas.openxmlformats.org/officeDocument/2006/relationships/image" Target="../media/image85.png"/><Relationship Id="rId9" Type="http://schemas.openxmlformats.org/officeDocument/2006/relationships/image" Target="../media/image81.svg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7.svg"/><Relationship Id="rId3" Type="http://schemas.microsoft.com/office/2007/relationships/hdphoto" Target="../media/hdphoto13.wdp"/><Relationship Id="rId7" Type="http://schemas.openxmlformats.org/officeDocument/2006/relationships/image" Target="../media/image75.svg"/><Relationship Id="rId12" Type="http://schemas.openxmlformats.org/officeDocument/2006/relationships/image" Target="../media/image7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83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82.png"/><Relationship Id="rId4" Type="http://schemas.openxmlformats.org/officeDocument/2006/relationships/image" Target="../media/image85.png"/><Relationship Id="rId9" Type="http://schemas.openxmlformats.org/officeDocument/2006/relationships/image" Target="../media/image81.svg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microsoft.com/office/2007/relationships/hdphoto" Target="../media/hdphoto14.wdp"/><Relationship Id="rId7" Type="http://schemas.openxmlformats.org/officeDocument/2006/relationships/image" Target="../media/image89.svg"/><Relationship Id="rId12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79.svg"/><Relationship Id="rId5" Type="http://schemas.microsoft.com/office/2007/relationships/hdphoto" Target="../media/hdphoto15.wdp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svg"/><Relationship Id="rId3" Type="http://schemas.microsoft.com/office/2007/relationships/hdphoto" Target="../media/hdphoto13.wdp"/><Relationship Id="rId7" Type="http://schemas.openxmlformats.org/officeDocument/2006/relationships/image" Target="../media/image75.svg"/><Relationship Id="rId12" Type="http://schemas.openxmlformats.org/officeDocument/2006/relationships/image" Target="../media/image9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7.svg"/><Relationship Id="rId5" Type="http://schemas.microsoft.com/office/2007/relationships/hdphoto" Target="../media/hdphoto12.wdp"/><Relationship Id="rId15" Type="http://schemas.openxmlformats.org/officeDocument/2006/relationships/image" Target="../media/image95.svg"/><Relationship Id="rId10" Type="http://schemas.openxmlformats.org/officeDocument/2006/relationships/image" Target="../media/image76.png"/><Relationship Id="rId4" Type="http://schemas.openxmlformats.org/officeDocument/2006/relationships/image" Target="../media/image85.png"/><Relationship Id="rId9" Type="http://schemas.openxmlformats.org/officeDocument/2006/relationships/image" Target="../media/image91.svg"/><Relationship Id="rId1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7.svg"/><Relationship Id="rId3" Type="http://schemas.microsoft.com/office/2007/relationships/hdphoto" Target="../media/hdphoto13.wdp"/><Relationship Id="rId7" Type="http://schemas.openxmlformats.org/officeDocument/2006/relationships/image" Target="../media/image75.svg"/><Relationship Id="rId12" Type="http://schemas.openxmlformats.org/officeDocument/2006/relationships/image" Target="../media/image9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7.svg"/><Relationship Id="rId5" Type="http://schemas.microsoft.com/office/2007/relationships/hdphoto" Target="../media/hdphoto12.wdp"/><Relationship Id="rId15" Type="http://schemas.openxmlformats.org/officeDocument/2006/relationships/image" Target="../media/image99.svg"/><Relationship Id="rId10" Type="http://schemas.openxmlformats.org/officeDocument/2006/relationships/image" Target="../media/image76.png"/><Relationship Id="rId4" Type="http://schemas.openxmlformats.org/officeDocument/2006/relationships/image" Target="../media/image85.png"/><Relationship Id="rId9" Type="http://schemas.openxmlformats.org/officeDocument/2006/relationships/image" Target="../media/image91.svg"/><Relationship Id="rId1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svg"/><Relationship Id="rId3" Type="http://schemas.microsoft.com/office/2007/relationships/hdphoto" Target="../media/hdphoto13.wdp"/><Relationship Id="rId7" Type="http://schemas.openxmlformats.org/officeDocument/2006/relationships/image" Target="../media/image75.svg"/><Relationship Id="rId12" Type="http://schemas.openxmlformats.org/officeDocument/2006/relationships/image" Target="../media/image9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7.svg"/><Relationship Id="rId5" Type="http://schemas.microsoft.com/office/2007/relationships/hdphoto" Target="../media/hdphoto12.wdp"/><Relationship Id="rId15" Type="http://schemas.openxmlformats.org/officeDocument/2006/relationships/image" Target="../media/image95.svg"/><Relationship Id="rId10" Type="http://schemas.openxmlformats.org/officeDocument/2006/relationships/image" Target="../media/image76.png"/><Relationship Id="rId4" Type="http://schemas.openxmlformats.org/officeDocument/2006/relationships/image" Target="../media/image85.png"/><Relationship Id="rId9" Type="http://schemas.openxmlformats.org/officeDocument/2006/relationships/image" Target="../media/image91.svg"/><Relationship Id="rId1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3" Type="http://schemas.microsoft.com/office/2007/relationships/hdphoto" Target="../media/hdphoto13.wdp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microsoft.com/office/2007/relationships/hdphoto" Target="../media/hdphoto12.wdp"/><Relationship Id="rId15" Type="http://schemas.openxmlformats.org/officeDocument/2006/relationships/image" Target="../media/image111.sv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3" Type="http://schemas.microsoft.com/office/2007/relationships/hdphoto" Target="../media/hdphoto13.wdp"/><Relationship Id="rId7" Type="http://schemas.openxmlformats.org/officeDocument/2006/relationships/image" Target="../media/image113.svg"/><Relationship Id="rId12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07.svg"/><Relationship Id="rId5" Type="http://schemas.microsoft.com/office/2007/relationships/hdphoto" Target="../media/hdphoto12.wdp"/><Relationship Id="rId15" Type="http://schemas.openxmlformats.org/officeDocument/2006/relationships/image" Target="../media/image111.sv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svg"/><Relationship Id="rId7" Type="http://schemas.openxmlformats.org/officeDocument/2006/relationships/image" Target="../media/image119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2.svg"/><Relationship Id="rId5" Type="http://schemas.openxmlformats.org/officeDocument/2006/relationships/image" Target="../media/image117.sv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microsoft.com/office/2007/relationships/hdphoto" Target="../media/hdphoto1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microsoft.com/office/2007/relationships/hdphoto" Target="../media/hdphoto17.wdp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microsoft.com/office/2007/relationships/hdphoto" Target="../media/hdphoto17.wdp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openxmlformats.org/officeDocument/2006/relationships/image" Target="../media/image135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microsoft.com/office/2007/relationships/hdphoto" Target="../media/hdphoto17.wdp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4" Type="http://schemas.openxmlformats.org/officeDocument/2006/relationships/image" Target="../media/image127.png"/><Relationship Id="rId9" Type="http://schemas.openxmlformats.org/officeDocument/2006/relationships/image" Target="../media/image131.png"/><Relationship Id="rId1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microsoft.com/office/2007/relationships/hdphoto" Target="../media/hdphoto17.wdp"/><Relationship Id="rId12" Type="http://schemas.openxmlformats.org/officeDocument/2006/relationships/image" Target="../media/image132.png"/><Relationship Id="rId17" Type="http://schemas.openxmlformats.org/officeDocument/2006/relationships/image" Target="../media/image138.png"/><Relationship Id="rId2" Type="http://schemas.openxmlformats.org/officeDocument/2006/relationships/image" Target="../media/image136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1.png"/><Relationship Id="rId5" Type="http://schemas.openxmlformats.org/officeDocument/2006/relationships/image" Target="../media/image126.png"/><Relationship Id="rId15" Type="http://schemas.openxmlformats.org/officeDocument/2006/relationships/image" Target="../media/image44.png"/><Relationship Id="rId10" Type="http://schemas.microsoft.com/office/2007/relationships/hdphoto" Target="../media/hdphoto19.wdp"/><Relationship Id="rId19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1.png"/><Relationship Id="rId18" Type="http://schemas.microsoft.com/office/2007/relationships/hdphoto" Target="../media/hdphoto22.wdp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12" Type="http://schemas.microsoft.com/office/2007/relationships/hdphoto" Target="../media/hdphoto21.wdp"/><Relationship Id="rId17" Type="http://schemas.openxmlformats.org/officeDocument/2006/relationships/image" Target="../media/image147.png"/><Relationship Id="rId2" Type="http://schemas.openxmlformats.org/officeDocument/2006/relationships/image" Target="../media/image130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5.png"/><Relationship Id="rId5" Type="http://schemas.openxmlformats.org/officeDocument/2006/relationships/image" Target="../media/image142.png"/><Relationship Id="rId15" Type="http://schemas.openxmlformats.org/officeDocument/2006/relationships/image" Target="../media/image146.png"/><Relationship Id="rId10" Type="http://schemas.openxmlformats.org/officeDocument/2006/relationships/image" Target="../media/image133.png"/><Relationship Id="rId4" Type="http://schemas.microsoft.com/office/2007/relationships/hdphoto" Target="../media/hdphoto17.wdp"/><Relationship Id="rId9" Type="http://schemas.microsoft.com/office/2007/relationships/hdphoto" Target="../media/hdphoto20.wdp"/><Relationship Id="rId1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1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1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7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microsoft.com/office/2007/relationships/hdphoto" Target="../media/hdphoto23.wdp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svg"/><Relationship Id="rId7" Type="http://schemas.microsoft.com/office/2007/relationships/hdphoto" Target="../media/hdphoto24.wdp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svg"/><Relationship Id="rId4" Type="http://schemas.openxmlformats.org/officeDocument/2006/relationships/image" Target="../media/image158.png"/><Relationship Id="rId9" Type="http://schemas.microsoft.com/office/2007/relationships/hdphoto" Target="../media/hdphoto25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63.svg"/><Relationship Id="rId7" Type="http://schemas.openxmlformats.org/officeDocument/2006/relationships/image" Target="../media/image159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microsoft.com/office/2007/relationships/hdphoto" Target="../media/hdphoto26.wdp"/><Relationship Id="rId4" Type="http://schemas.openxmlformats.org/officeDocument/2006/relationships/image" Target="../media/image164.png"/><Relationship Id="rId9" Type="http://schemas.microsoft.com/office/2007/relationships/hdphoto" Target="../media/hdphoto25.wdp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160.png"/><Relationship Id="rId10" Type="http://schemas.openxmlformats.org/officeDocument/2006/relationships/image" Target="../media/image170.svg"/><Relationship Id="rId4" Type="http://schemas.openxmlformats.org/officeDocument/2006/relationships/image" Target="../media/image167.png"/><Relationship Id="rId9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microsoft.com/office/2007/relationships/hdphoto" Target="../media/hdphoto28.wdp"/><Relationship Id="rId7" Type="http://schemas.microsoft.com/office/2007/relationships/hdphoto" Target="../media/hdphoto27.wdp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microsoft.com/office/2007/relationships/hdphoto" Target="../media/hdphoto29.wdp"/><Relationship Id="rId4" Type="http://schemas.openxmlformats.org/officeDocument/2006/relationships/image" Target="../media/image129.png"/><Relationship Id="rId9" Type="http://schemas.microsoft.com/office/2007/relationships/hdphoto" Target="../media/hdphoto25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microsoft.com/office/2007/relationships/hdphoto" Target="../media/hdphoto30.wdp"/><Relationship Id="rId7" Type="http://schemas.microsoft.com/office/2007/relationships/hdphoto" Target="../media/hdphoto27.wdp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microsoft.com/office/2007/relationships/hdphoto" Target="../media/hdphoto31.wdp"/><Relationship Id="rId4" Type="http://schemas.openxmlformats.org/officeDocument/2006/relationships/image" Target="../media/image174.png"/><Relationship Id="rId9" Type="http://schemas.microsoft.com/office/2007/relationships/hdphoto" Target="../media/hdphoto25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microsoft.com/office/2007/relationships/hdphoto" Target="../media/hdphoto32.wdp"/><Relationship Id="rId7" Type="http://schemas.microsoft.com/office/2007/relationships/hdphoto" Target="../media/hdphoto27.wdp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microsoft.com/office/2007/relationships/hdphoto" Target="../media/hdphoto31.wdp"/><Relationship Id="rId4" Type="http://schemas.openxmlformats.org/officeDocument/2006/relationships/image" Target="../media/image174.png"/><Relationship Id="rId9" Type="http://schemas.microsoft.com/office/2007/relationships/hdphoto" Target="../media/hdphoto25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microsoft.com/office/2007/relationships/hdphoto" Target="../media/hdphoto33.wdp"/><Relationship Id="rId7" Type="http://schemas.microsoft.com/office/2007/relationships/hdphoto" Target="../media/hdphoto27.wdp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microsoft.com/office/2007/relationships/hdphoto" Target="../media/hdphoto34.wdp"/><Relationship Id="rId4" Type="http://schemas.openxmlformats.org/officeDocument/2006/relationships/image" Target="../media/image171.png"/><Relationship Id="rId9" Type="http://schemas.microsoft.com/office/2007/relationships/hdphoto" Target="../media/hdphoto25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microsoft.com/office/2007/relationships/hdphoto" Target="../media/hdphoto35.wdp"/><Relationship Id="rId7" Type="http://schemas.microsoft.com/office/2007/relationships/hdphoto" Target="../media/hdphoto27.wdp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microsoft.com/office/2007/relationships/hdphoto" Target="../media/hdphoto31.wdp"/><Relationship Id="rId4" Type="http://schemas.openxmlformats.org/officeDocument/2006/relationships/image" Target="../media/image178.png"/><Relationship Id="rId9" Type="http://schemas.microsoft.com/office/2007/relationships/hdphoto" Target="../media/hdphoto2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3.wdp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2.wdp"/><Relationship Id="rId5" Type="http://schemas.openxmlformats.org/officeDocument/2006/relationships/image" Target="../media/image26.sv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97467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" y="-2467875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6251326" y="2957535"/>
            <a:ext cx="7516456" cy="2168526"/>
          </a:xfrm>
          <a:prstGeom prst="roundRect">
            <a:avLst>
              <a:gd name="adj" fmla="val 0"/>
            </a:avLst>
          </a:prstGeom>
          <a:solidFill>
            <a:schemeClr val="bg1">
              <a:alpha val="50131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6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6250373" y="5186386"/>
            <a:ext cx="7522793" cy="785814"/>
          </a:xfrm>
          <a:prstGeom prst="roundRect">
            <a:avLst>
              <a:gd name="adj" fmla="val 0"/>
            </a:avLst>
          </a:prstGeom>
          <a:solidFill>
            <a:schemeClr val="bg1">
              <a:alpha val="2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6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6765766" y="1584325"/>
            <a:ext cx="2895620" cy="13646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9938562" y="1655765"/>
            <a:ext cx="917822" cy="11778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11199480" y="1612901"/>
            <a:ext cx="1933563" cy="12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AD63750-3D03-A5DB-319C-DE9753F9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49" y="-2853638"/>
            <a:ext cx="2712350" cy="27123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71799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86000"/>
                        <a:lumOff val="14000"/>
                      </a:schemeClr>
                    </a:gs>
                    <a:gs pos="100000">
                      <a:srgbClr val="490967">
                        <a:lumMod val="92974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251177" y="1670054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712917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72574" y="1655765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39718" y="2757487"/>
            <a:ext cx="3457572" cy="2671760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92426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9422" y="193706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353" y="216354"/>
            <a:ext cx="2469696" cy="246969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208A111-9BCD-6CA8-432D-C45642F1D2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800" y="5466080"/>
            <a:ext cx="2004286" cy="191863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275" y="5330261"/>
            <a:ext cx="2278832" cy="22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6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EFD96">
                <a:lumMod val="64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87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7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6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73672"/>
                        <a:lumOff val="26328"/>
                      </a:schemeClr>
                    </a:gs>
                    <a:gs pos="100000">
                      <a:srgbClr val="490967">
                        <a:lumMod val="86000"/>
                        <a:lumOff val="14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570F30-2FE7-AF27-2745-39DEF2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12000" contrast="-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lum bright="8000" contrast="41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225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EBD99A">
                <a:lumMod val="68000"/>
                <a:lumOff val="32000"/>
              </a:srgbClr>
            </a:gs>
            <a:gs pos="0">
              <a:srgbClr val="FFA101">
                <a:lumMod val="100000"/>
              </a:srgbClr>
            </a:gs>
            <a:gs pos="100000">
              <a:srgbClr val="EEFD96">
                <a:lumMod val="69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85925"/>
            <a:ext cx="6635997" cy="1294725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301466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394055" y="1784356"/>
            <a:ext cx="2565926" cy="12092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81080" y="1827219"/>
            <a:ext cx="813319" cy="10437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315422" y="1770067"/>
            <a:ext cx="1625663" cy="105886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671758"/>
            <a:ext cx="3587006" cy="2771777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531764" y="2852821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0861" y="222281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8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8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1425" y="5352502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20224"/>
            <a:ext cx="930831" cy="951827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12000" contrast="-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lum bright="8000" contrast="41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888500" y="5345475"/>
            <a:ext cx="2400682" cy="21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5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rgbClr val="A5FADE">
                <a:lumMod val="61000"/>
                <a:lumOff val="39000"/>
              </a:srgbClr>
            </a:gs>
            <a:gs pos="0">
              <a:srgbClr val="0A98FF">
                <a:lumMod val="40000"/>
                <a:lumOff val="60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000" contras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6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987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5831954" y="-2628875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588E0473-699D-73C5-809F-A0E348EA6AC8}"/>
              </a:ext>
            </a:extLst>
          </p:cNvPr>
          <p:cNvSpPr/>
          <p:nvPr/>
        </p:nvSpPr>
        <p:spPr>
          <a:xfrm>
            <a:off x="599488" y="2792803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4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9172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32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0">
                      <a:schemeClr val="tx2">
                        <a:lumMod val="93000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65" y="202067"/>
            <a:ext cx="2469696" cy="24696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07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081869" y="527513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081869" y="6228109"/>
            <a:ext cx="4264810" cy="701212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000" contras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6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987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674558" y="2765562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8208218" y="-2916907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3646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A5FADE">
                <a:lumMod val="63000"/>
                <a:lumOff val="37000"/>
              </a:srgbClr>
            </a:gs>
            <a:gs pos="0">
              <a:srgbClr val="1BA6FF">
                <a:lumMod val="54000"/>
                <a:lumOff val="46000"/>
              </a:srgbClr>
            </a:gs>
            <a:gs pos="100000">
              <a:srgbClr val="D1FE9B">
                <a:lumMod val="47000"/>
                <a:lumOff val="53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C185E2B-57C9-FF6B-0A52-ECA856F1B197}"/>
              </a:ext>
            </a:extLst>
          </p:cNvPr>
          <p:cNvSpPr/>
          <p:nvPr/>
        </p:nvSpPr>
        <p:spPr>
          <a:xfrm>
            <a:off x="3893899" y="1693890"/>
            <a:ext cx="6635997" cy="1106880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endParaRPr kumimoji="1" lang="ja-JP" altLang="en-US" sz="6000" b="1">
              <a:gradFill flip="none" rotWithShape="1">
                <a:gsLst>
                  <a:gs pos="0">
                    <a:srgbClr val="A2D4FF">
                      <a:lumMod val="74086"/>
                      <a:alpha val="86000"/>
                    </a:srgbClr>
                  </a:gs>
                  <a:gs pos="32000">
                    <a:srgbClr val="206DBE">
                      <a:lumMod val="100000"/>
                    </a:srgbClr>
                  </a:gs>
                  <a:gs pos="100000">
                    <a:srgbClr val="0D47A1">
                      <a:lumMod val="77000"/>
                    </a:srgbClr>
                  </a:gs>
                </a:gsLst>
                <a:lin ang="5400000" scaled="0"/>
                <a:tileRect/>
              </a:gradFill>
              <a:effectLst>
                <a:glow rad="50800">
                  <a:schemeClr val="bg1">
                    <a:alpha val="50000"/>
                  </a:schemeClr>
                </a:glow>
                <a:outerShdw blurRad="38100" dist="38100" dir="1800000" algn="t" rotWithShape="0">
                  <a:prstClr val="black">
                    <a:alpha val="38000"/>
                  </a:prst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4A85575-29A3-5D95-D5FE-A1028ED7449D}"/>
              </a:ext>
            </a:extLst>
          </p:cNvPr>
          <p:cNvSpPr/>
          <p:nvPr/>
        </p:nvSpPr>
        <p:spPr>
          <a:xfrm>
            <a:off x="3893899" y="2939713"/>
            <a:ext cx="6635997" cy="2039957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6000" tIns="0" rIns="0" bIns="0" rtlCol="0" anchor="ctr"/>
          <a:lstStyle/>
          <a:p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kumimoji="1" lang="en-US" altLang="ja-JP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</a:t>
            </a:r>
            <a:r>
              <a:rPr kumimoji="1" lang="en-US" altLang="ja-JP" sz="6000" b="1" spc="600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00</a:t>
            </a:r>
            <a:r>
              <a:rPr kumimoji="1" lang="ja-JP" altLang="en-US" sz="6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4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D798477-72E0-A6A0-A83A-E3CF749E5542}"/>
              </a:ext>
            </a:extLst>
          </p:cNvPr>
          <p:cNvSpPr/>
          <p:nvPr/>
        </p:nvSpPr>
        <p:spPr>
          <a:xfrm>
            <a:off x="3892947" y="5100658"/>
            <a:ext cx="6641592" cy="700068"/>
          </a:xfrm>
          <a:prstGeom prst="roundRect">
            <a:avLst>
              <a:gd name="adj" fmla="val 0"/>
            </a:avLst>
          </a:prstGeom>
          <a:solidFill>
            <a:schemeClr val="bg1">
              <a:alpha val="3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000" tIns="0" rIns="0" bIns="0" rtlCol="0" anchor="ctr"/>
          <a:lstStyle/>
          <a:p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gradFill flip="none" rotWithShape="1">
                  <a:gsLst>
                    <a:gs pos="65000">
                      <a:srgbClr val="4B359E">
                        <a:lumMod val="92000"/>
                        <a:lumOff val="8000"/>
                      </a:srgbClr>
                    </a:gs>
                    <a:gs pos="0">
                      <a:schemeClr val="tx2">
                        <a:lumMod val="96103"/>
                      </a:schemeClr>
                    </a:gs>
                    <a:gs pos="100000">
                      <a:srgbClr val="490967">
                        <a:lumMod val="90000"/>
                        <a:lumOff val="10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DB8166-0EAF-5710-8C24-4507FF6E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67154" r="4406" b="13042"/>
          <a:stretch/>
        </p:blipFill>
        <p:spPr>
          <a:xfrm>
            <a:off x="4798786" y="1784356"/>
            <a:ext cx="2112267" cy="9954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EA562DD-4B47-7EF5-D4D3-4A226B6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153" r="62654" b="55654"/>
          <a:stretch/>
        </p:blipFill>
        <p:spPr>
          <a:xfrm>
            <a:off x="7136109" y="1827219"/>
            <a:ext cx="669523" cy="85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70E320-FC93-D7A8-B64A-DA85BD3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4" t="11332" r="4023" b="61297"/>
          <a:stretch/>
        </p:blipFill>
        <p:spPr>
          <a:xfrm>
            <a:off x="8060589" y="1770067"/>
            <a:ext cx="1338244" cy="871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CC9503-3E73-9C1D-EF11-D359A09BD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649" t="16209" r="7359" b="16571"/>
          <a:stretch/>
        </p:blipFill>
        <p:spPr>
          <a:xfrm>
            <a:off x="10625430" y="2596808"/>
            <a:ext cx="3587006" cy="27717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5C91AC0-CE05-713C-478A-F990BF6013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6330" y="-2865693"/>
            <a:ext cx="2580579" cy="2292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B169B7-EE42-C536-738D-38DDBA18F5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345" y="254833"/>
            <a:ext cx="2371960" cy="23719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5B19D5-5214-F7A5-8D30-C4DA0D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1444" y="330797"/>
            <a:ext cx="2278832" cy="22071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17DB661-2C64-EE94-1613-43FE7445A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8059" y="4005235"/>
            <a:ext cx="891433" cy="91154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5BE2ECAE-1530-9C00-0F43-E67D75D8E2E3}"/>
              </a:ext>
            </a:extLst>
          </p:cNvPr>
          <p:cNvSpPr/>
          <p:nvPr/>
        </p:nvSpPr>
        <p:spPr>
          <a:xfrm>
            <a:off x="5348130" y="687017"/>
            <a:ext cx="3702366" cy="608736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27000"/>
              <a:alphaModFix amt="7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5FB16A3-A521-885F-AA28-53E28CBE278E}"/>
              </a:ext>
            </a:extLst>
          </p:cNvPr>
          <p:cNvSpPr/>
          <p:nvPr/>
        </p:nvSpPr>
        <p:spPr>
          <a:xfrm>
            <a:off x="5306719" y="6273079"/>
            <a:ext cx="3777318" cy="621059"/>
          </a:xfrm>
          <a:custGeom>
            <a:avLst/>
            <a:gdLst/>
            <a:ahLst/>
            <a:cxnLst/>
            <a:rect l="l" t="t" r="r" b="b"/>
            <a:pathLst>
              <a:path w="1491477" h="245226">
                <a:moveTo>
                  <a:pt x="0" y="0"/>
                </a:moveTo>
                <a:lnTo>
                  <a:pt x="1491477" y="0"/>
                </a:lnTo>
                <a:lnTo>
                  <a:pt x="1491477" y="245226"/>
                </a:lnTo>
                <a:lnTo>
                  <a:pt x="0" y="245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10000" contrast="42000"/>
              <a:alphaModFix amt="7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E91FA2-2A55-C86D-C38C-E7D161DA9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6" t="4473" r="4652" b="60097"/>
          <a:stretch/>
        </p:blipFill>
        <p:spPr>
          <a:xfrm>
            <a:off x="408815" y="-2554342"/>
            <a:ext cx="2400682" cy="2112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D13EE2-E761-6274-F059-FD1342C4D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50" y="4999221"/>
            <a:ext cx="2664299" cy="253047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638607B-8B75-01A5-8789-4AECB05E7B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4900" y="5223980"/>
            <a:ext cx="2571081" cy="2312994"/>
          </a:xfrm>
          <a:prstGeom prst="rect">
            <a:avLst/>
          </a:prstGeom>
        </p:spPr>
      </p:pic>
      <p:sp>
        <p:nvSpPr>
          <p:cNvPr id="19" name="Freeform 15">
            <a:extLst>
              <a:ext uri="{FF2B5EF4-FFF2-40B4-BE49-F238E27FC236}">
                <a16:creationId xmlns:a16="http://schemas.microsoft.com/office/drawing/2014/main" id="{B0192F20-9445-5FC2-62F6-888D306E007F}"/>
              </a:ext>
            </a:extLst>
          </p:cNvPr>
          <p:cNvSpPr/>
          <p:nvPr/>
        </p:nvSpPr>
        <p:spPr>
          <a:xfrm>
            <a:off x="674558" y="2765562"/>
            <a:ext cx="2837153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27000" contrast="5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68C88DDB-DB47-D1A1-93CB-D3B80C866EDA}"/>
              </a:ext>
            </a:extLst>
          </p:cNvPr>
          <p:cNvSpPr/>
          <p:nvPr/>
        </p:nvSpPr>
        <p:spPr>
          <a:xfrm>
            <a:off x="8208218" y="-2916907"/>
            <a:ext cx="2912245" cy="2290675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/>
              <a:lum bright="-55000" contrast="8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8419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7FE4C25-243A-0441-0384-4A9F6F68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92" y="0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8334" y="-210345"/>
            <a:ext cx="3991770" cy="3991770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6415" y="3267916"/>
            <a:ext cx="3501230" cy="3501230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375394" y="3781425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9056437" y="1584325"/>
            <a:ext cx="3017265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111405" y="877107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24" y="823465"/>
            <a:ext cx="6550701" cy="59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5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15" y="700094"/>
            <a:ext cx="6759005" cy="61007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330" y="926961"/>
            <a:ext cx="5214937" cy="5882450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707228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699475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9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3352440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ABC1">
                <a:lumMod val="94000"/>
                <a:lumOff val="6000"/>
              </a:srgbClr>
            </a:gs>
            <a:gs pos="46000">
              <a:srgbClr val="97E8FF"/>
            </a:gs>
            <a:gs pos="100000">
              <a:srgbClr val="DFFB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61C3C07-A939-6B95-7E6E-5B719CBF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9555" y="-2409661"/>
            <a:ext cx="2084400" cy="1995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7" y="-2400691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7" y="571503"/>
            <a:ext cx="7012261" cy="63293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131" y="-2124819"/>
            <a:ext cx="2070770" cy="176398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2CE68-C2B3-C7BD-0877-16BAF6C51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379" y="926959"/>
            <a:ext cx="5357803" cy="6043603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3742488" y="3027086"/>
            <a:ext cx="9842259" cy="973417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r>
              <a:rPr lang="en-US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799490" y="4164826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2703555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14301" y="-6433"/>
            <a:ext cx="2443163" cy="21030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3" y="606981"/>
            <a:ext cx="6656381" cy="60081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983" y="5590431"/>
            <a:ext cx="2041504" cy="1739057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70957" y="4036235"/>
            <a:ext cx="533532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4694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7200" b="1">
                <a:gradFill flip="none" rotWithShape="1">
                  <a:gsLst>
                    <a:gs pos="0">
                      <a:srgbClr val="A2D4FF"/>
                    </a:gs>
                    <a:gs pos="50000">
                      <a:srgbClr val="2196F3">
                        <a:alpha val="87000"/>
                      </a:srgbClr>
                    </a:gs>
                    <a:gs pos="100000">
                      <a:srgbClr val="0D47A1"/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50800" dist="38100" dir="1800000" algn="t" rotWithShape="0">
                    <a:prstClr val="black">
                      <a:alpha val="40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79161" y="2341367"/>
            <a:ext cx="5222503" cy="168771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5B0D70">
                      <a:lumMod val="92000"/>
                    </a:srgbClr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5B0D70">
                        <a:lumMod val="92000"/>
                      </a:srgb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360" y="551908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344" y="266224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313" y="42863"/>
            <a:ext cx="1991687" cy="232886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7050" y="5386115"/>
            <a:ext cx="1735746" cy="200052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4296" y="218768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" y="5999503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158663" y="5269637"/>
            <a:ext cx="2085981" cy="2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8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93000"/>
                <a:lumOff val="7000"/>
              </a:srgbClr>
            </a:gs>
            <a:gs pos="100000">
              <a:srgbClr val="DFFBFF">
                <a:lumMod val="72000"/>
                <a:lumOff val="28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0DD8168-EB7A-5B2D-09EE-242362E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3600843" y="0"/>
            <a:ext cx="2018050" cy="21280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4C49BB6-B733-8DA4-555C-BF04B0F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" y="2828877"/>
            <a:ext cx="1772744" cy="204316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4708E32-8831-868F-66CB-DDF305FDE0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11083" r="6592" b="14964"/>
          <a:stretch/>
        </p:blipFill>
        <p:spPr>
          <a:xfrm>
            <a:off x="100013" y="-6433"/>
            <a:ext cx="3157537" cy="27179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073027-6A61-3302-F770-446DF3EC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-2529278"/>
            <a:ext cx="1864572" cy="2059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010" y="1895765"/>
            <a:ext cx="4484579" cy="40478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F8F07D-9946-A64E-2F40-5AAA1CE23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107" y="-2163517"/>
            <a:ext cx="1918011" cy="21635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3FF5185-D42F-E2B3-20BA-317F2EB7FC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80" y="5940425"/>
            <a:ext cx="1801993" cy="153503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958148" y="3929064"/>
            <a:ext cx="5486390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084740-7E17-405E-E773-B03B27EE4443}"/>
              </a:ext>
            </a:extLst>
          </p:cNvPr>
          <p:cNvSpPr/>
          <p:nvPr/>
        </p:nvSpPr>
        <p:spPr>
          <a:xfrm>
            <a:off x="-273047" y="7729541"/>
            <a:ext cx="5330825" cy="1628777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1999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0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glow rad="50800">
                  <a:schemeClr val="bg1">
                    <a:alpha val="45000"/>
                  </a:schemeClr>
                </a:glow>
                <a:outerShdw blurRad="50800" dist="25400" dir="1800000" algn="t" rotWithShape="0">
                  <a:prstClr val="black">
                    <a:alpha val="40000"/>
                  </a:prst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50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bg1">
                      <a:alpha val="45000"/>
                    </a:schemeClr>
                  </a:glow>
                  <a:outerShdw blurRad="50800" dist="25400" dir="1800000" algn="t" rotWithShape="0">
                    <a:prstClr val="black">
                      <a:alpha val="40000"/>
                    </a:prst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44D01-0EE4-2688-2649-F232794C6B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542" y="-2473424"/>
            <a:ext cx="2471199" cy="2230536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7959281" y="2357437"/>
            <a:ext cx="5477939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3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0B31D8-01D8-CE78-EA40-E142F3178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138" y="-2124819"/>
            <a:ext cx="2070770" cy="176398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EA2262D-C7B7-E14A-ACF2-269E804919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1" y="5461931"/>
            <a:ext cx="1894047" cy="19834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E5C63F0-AE09-CFAA-5A2B-4E9CAB9A8B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046" y="-2017743"/>
            <a:ext cx="1701054" cy="144555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4254929-4D2A-F4E5-D56C-0221825801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004" y="209072"/>
            <a:ext cx="2175004" cy="184832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F41EBE-EB75-3D31-0B87-BFBB168728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375" y="-2328863"/>
            <a:ext cx="1991687" cy="23288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6B945A7-27B6-6A51-C226-9E19F8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5736" y="190192"/>
            <a:ext cx="1891778" cy="213392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239936D-25F2-D2DF-6EA7-20E4BA1E67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73" y="-2115797"/>
            <a:ext cx="1415727" cy="135522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F3F9E92-4E83-CD32-FDCE-4B5901F0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7422" r="10497" b="12280"/>
          <a:stretch/>
        </p:blipFill>
        <p:spPr>
          <a:xfrm>
            <a:off x="12201527" y="5269637"/>
            <a:ext cx="2085981" cy="21996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D36479-DA1A-39D0-D32C-E1117C7602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0761" r="15623" b="8942"/>
          <a:stretch/>
        </p:blipFill>
        <p:spPr>
          <a:xfrm>
            <a:off x="185737" y="5002586"/>
            <a:ext cx="2343151" cy="24090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EB71245-395D-5741-3BE0-F6C22694D45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289" y="134157"/>
            <a:ext cx="2038027" cy="21620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1374A5-59C7-907B-E3EF-5CBCFCDC6C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5720" r="13914" b="14476"/>
          <a:stretch/>
        </p:blipFill>
        <p:spPr>
          <a:xfrm>
            <a:off x="10199576" y="181620"/>
            <a:ext cx="2141174" cy="2104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1DFF79-7B30-4498-9FFC-D0588E2688B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6209" r="7359" b="16571"/>
          <a:stretch/>
        </p:blipFill>
        <p:spPr>
          <a:xfrm>
            <a:off x="7586659" y="5514008"/>
            <a:ext cx="2486025" cy="19210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CD20DE5-E54C-BF22-DC69-8AAAE8A06F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31" y="5594158"/>
            <a:ext cx="2151565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9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3DF">
                <a:lumMod val="75000"/>
                <a:lumOff val="25000"/>
              </a:srgbClr>
            </a:gs>
            <a:gs pos="100000">
              <a:srgbClr val="DFFBFF">
                <a:lumMod val="68000"/>
                <a:lumOff val="32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66D5180-D708-0626-F4FB-0A1ADBC6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6" t="11083" r="6592" b="14964"/>
          <a:stretch/>
        </p:blipFill>
        <p:spPr>
          <a:xfrm>
            <a:off x="11398388" y="5325039"/>
            <a:ext cx="2546216" cy="21917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2C880B-4B41-2465-A02D-F2410079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837" y="1867189"/>
            <a:ext cx="4262969" cy="384781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8058159" y="3929064"/>
            <a:ext cx="5608196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85C854-127B-DF52-2F4D-75BF3540D786}"/>
              </a:ext>
            </a:extLst>
          </p:cNvPr>
          <p:cNvSpPr/>
          <p:nvPr/>
        </p:nvSpPr>
        <p:spPr>
          <a:xfrm>
            <a:off x="8059292" y="2357437"/>
            <a:ext cx="5608800" cy="1528761"/>
          </a:xfrm>
          <a:prstGeom prst="roundRect">
            <a:avLst>
              <a:gd name="adj" fmla="val 0"/>
            </a:avLst>
          </a:prstGeom>
          <a:solidFill>
            <a:schemeClr val="bg1">
              <a:alpha val="65828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0" tIns="0" rIns="0" bIns="0" rtlCol="0" anchor="ctr"/>
          <a:lstStyle/>
          <a:p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gradFill flip="none" rotWithShape="1">
                <a:gsLst>
                  <a:gs pos="0">
                    <a:schemeClr val="tx2">
                      <a:lumMod val="70000"/>
                      <a:lumOff val="30000"/>
                      <a:alpha val="89000"/>
                    </a:schemeClr>
                  </a:gs>
                  <a:gs pos="100000">
                    <a:srgbClr val="490967"/>
                  </a:gs>
                </a:gsLst>
                <a:lin ang="5400000" scaled="0"/>
                <a:tileRect/>
              </a:gradFill>
              <a:effectLst>
                <a:glow rad="38100">
                  <a:schemeClr val="bg1">
                    <a:alpha val="50000"/>
                  </a:schemeClr>
                </a:glow>
                <a:outerShdw blurRad="38100" dist="38100" dir="1800000" algn="t" rotWithShape="0">
                  <a:schemeClr val="tx1">
                    <a:alpha val="31009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  <a:alpha val="89000"/>
                      </a:schemeClr>
                    </a:gs>
                    <a:gs pos="100000">
                      <a:srgbClr val="490967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F1241E01-3286-DC8D-BDED-9B9C4E73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9931" r="56597" b="33171"/>
          <a:stretch/>
        </p:blipFill>
        <p:spPr>
          <a:xfrm>
            <a:off x="731645" y="2257422"/>
            <a:ext cx="1440051" cy="1772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79912B3-E056-BE89-97F7-90F9D36E2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4551" y="185742"/>
            <a:ext cx="2007032" cy="196053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8750FF3-67AF-828B-0569-1CCD852925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40" y="5426237"/>
            <a:ext cx="1900243" cy="201584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AE86372-D479-FA97-A989-C7CCBC0DF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142" y="142880"/>
            <a:ext cx="1867769" cy="192880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22AB508B-2E64-7714-C048-864482448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39" y="5513429"/>
            <a:ext cx="2203520" cy="1872556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89F0DF5-D3D4-2B32-FCCE-4C08813B2E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071" y="234707"/>
            <a:ext cx="1946956" cy="189571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7857405-3458-454A-C910-7D7A4017EB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104" y="169378"/>
            <a:ext cx="2160987" cy="1888022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D7F540D-9BA3-7392-4794-66A5D019F8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40" y="162950"/>
            <a:ext cx="1707689" cy="192627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6EAB3A-31E3-0233-D33D-500AAB009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6" y="5602287"/>
            <a:ext cx="2030333" cy="195738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830DC1CA-E6EB-C1D0-6401-6B4083FFAB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60" y="5555762"/>
            <a:ext cx="1663682" cy="191746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C19110A-82C2-8A21-99D0-83603783492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34880" r="5451" b="28482"/>
          <a:stretch/>
        </p:blipFill>
        <p:spPr>
          <a:xfrm>
            <a:off x="1007418" y="3823269"/>
            <a:ext cx="2198114" cy="1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3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62" y="149902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テーブル">
            <a:extLst>
              <a:ext uri="{FF2B5EF4-FFF2-40B4-BE49-F238E27FC236}">
                <a16:creationId xmlns:a16="http://schemas.microsoft.com/office/drawing/2014/main" id="{9FC41ACE-55B0-38B0-463E-D74BF0F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6889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lum/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437294" y="854439"/>
            <a:ext cx="5738652" cy="516093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88" y="4467859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5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A45ED5-BAB9-76A8-2578-4B467A8D07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9" y="4392907"/>
            <a:ext cx="2619742" cy="2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2EF154-13F0-AC5F-187B-5DF300802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2870" y="406235"/>
            <a:ext cx="6675223" cy="70089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9C7329-4729-EFA1-EBD7-C73B1ACA4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8306" y="-2361631"/>
            <a:ext cx="2112365" cy="193301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776715" y="3761045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776712" y="4656532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91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BB6FCA2-B7E0-1DEB-0B0E-53FF4677A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64" y="-2728919"/>
            <a:ext cx="2400299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6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22000"/>
                <a:lumOff val="78000"/>
              </a:srgbClr>
            </a:gs>
            <a:gs pos="0">
              <a:srgbClr val="54A9FC">
                <a:lumMod val="86451"/>
                <a:lumOff val="13549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5782" y="280229"/>
            <a:ext cx="6761393" cy="710992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7831C90-664B-E02E-36C2-4873A50C18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70" y="4300644"/>
            <a:ext cx="3558782" cy="30315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10881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7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38665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38684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596961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ECA1BF-9483-E61B-23AD-5F5D4F35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3156322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28000"/>
                <a:lumOff val="72000"/>
              </a:srgbClr>
            </a:gs>
            <a:gs pos="0">
              <a:srgbClr val="829BFB">
                <a:lumMod val="62000"/>
                <a:lumOff val="3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34561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1917691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BD7FB">
                <a:lumMod val="37000"/>
                <a:lumOff val="63000"/>
              </a:srgbClr>
            </a:gs>
            <a:gs pos="0">
              <a:srgbClr val="54A9FC">
                <a:lumMod val="95000"/>
                <a:lumOff val="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29E018-3EC4-2A53-EF9C-2A220B1DC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1" t="3249" r="55753" b="56360"/>
          <a:stretch/>
        </p:blipFill>
        <p:spPr>
          <a:xfrm>
            <a:off x="239838" y="3915359"/>
            <a:ext cx="3462733" cy="348730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4EA4991-C501-E44B-35CB-7D4C9AB27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842" y="280229"/>
            <a:ext cx="6761393" cy="710992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A5D5D-66EC-8DED-7B7E-F8F6869A6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D3684613-F027-2B43-C4F6-F05D5B9A585B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DCB9973-5200-DD4E-2F3B-209C082FD926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127219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D7FF">
                <a:lumMod val="32000"/>
                <a:lumOff val="68000"/>
              </a:srgbClr>
            </a:gs>
            <a:gs pos="0">
              <a:srgbClr val="829BFB">
                <a:lumMod val="96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C2DC7-E61F-ADA2-5E44-D15C456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510" y="224853"/>
            <a:ext cx="6928751" cy="71203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5650B1-CCBC-9C16-CBB1-F92EDB89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50" y="4465535"/>
            <a:ext cx="3327665" cy="2834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CE71CF-B0D4-9A96-EC9C-2EEE4C646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9821" r="3648" b="24842"/>
          <a:stretch/>
        </p:blipFill>
        <p:spPr>
          <a:xfrm>
            <a:off x="1018877" y="1068764"/>
            <a:ext cx="4963374" cy="44637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8ED8C0-C876-5C93-2ABC-139D8B5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8" y="4525008"/>
            <a:ext cx="2233698" cy="2004382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457B8C3-5E3D-D145-AFE6-A21799AD704F}"/>
              </a:ext>
            </a:extLst>
          </p:cNvPr>
          <p:cNvSpPr/>
          <p:nvPr/>
        </p:nvSpPr>
        <p:spPr>
          <a:xfrm>
            <a:off x="7296710" y="4400551"/>
            <a:ext cx="6786549" cy="1301673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en" altLang="ja-JP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8000" b="1">
                <a:gradFill flip="none" rotWithShape="1">
                  <a:gsLst>
                    <a:gs pos="0">
                      <a:srgbClr val="A2D4FF">
                        <a:lumMod val="74086"/>
                        <a:alpha val="86000"/>
                      </a:srgbClr>
                    </a:gs>
                    <a:gs pos="49000">
                      <a:srgbClr val="206DBE">
                        <a:lumMod val="100000"/>
                      </a:srgbClr>
                    </a:gs>
                    <a:gs pos="100000">
                      <a:srgbClr val="0D47A1">
                        <a:lumMod val="77000"/>
                      </a:srgbClr>
                    </a:gs>
                  </a:gsLst>
                  <a:lin ang="5400000" scaled="0"/>
                  <a:tileRect/>
                </a:gradFill>
                <a:effectLst>
                  <a:glow rad="508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prstClr val="black">
                      <a:alpha val="38000"/>
                    </a:prst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7985A588-37DE-3CAC-D662-C0CFC7D2601B}"/>
              </a:ext>
            </a:extLst>
          </p:cNvPr>
          <p:cNvSpPr/>
          <p:nvPr/>
        </p:nvSpPr>
        <p:spPr>
          <a:xfrm>
            <a:off x="7296903" y="3494836"/>
            <a:ext cx="6783019" cy="800100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8000" tIns="0" rIns="0" bIns="0" rtlCol="0" anchor="ctr"/>
          <a:lstStyle/>
          <a:p>
            <a:r>
              <a:rPr lang="en" altLang="ja-JP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ja-JP" altLang="en-US" sz="5000" b="1">
                <a:gradFill flip="none" rotWithShape="1">
                  <a:gsLst>
                    <a:gs pos="0">
                      <a:schemeClr val="tx2">
                        <a:lumMod val="70000"/>
                        <a:lumOff val="30000"/>
                      </a:schemeClr>
                    </a:gs>
                    <a:gs pos="100000">
                      <a:srgbClr val="43085F"/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alpha val="50000"/>
                    </a:schemeClr>
                  </a:glow>
                  <a:outerShdw blurRad="38100" dist="38100" dir="1800000" algn="t" rotWithShape="0">
                    <a:schemeClr val="tx1">
                      <a:alpha val="31009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</p:spTree>
    <p:extLst>
      <p:ext uri="{BB962C8B-B14F-4D97-AF65-F5344CB8AC3E}">
        <p14:creationId xmlns:p14="http://schemas.microsoft.com/office/powerpoint/2010/main" val="290350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657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3C999B40-0C26-335B-786B-9844F6DE63AA}"/>
              </a:ext>
            </a:extLst>
          </p:cNvPr>
          <p:cNvGrpSpPr/>
          <p:nvPr/>
        </p:nvGrpSpPr>
        <p:grpSpPr>
          <a:xfrm>
            <a:off x="620051" y="309258"/>
            <a:ext cx="13153860" cy="6938657"/>
            <a:chOff x="620051" y="309258"/>
            <a:chExt cx="13153860" cy="6938657"/>
          </a:xfrm>
        </p:grpSpPr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8C8F299-3F87-1A18-2338-A214C8CF90A5}"/>
                </a:ext>
              </a:extLst>
            </p:cNvPr>
            <p:cNvSpPr/>
            <p:nvPr/>
          </p:nvSpPr>
          <p:spPr>
            <a:xfrm>
              <a:off x="620051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364C1A3-22CA-7F78-BE71-917219383B0B}"/>
                </a:ext>
              </a:extLst>
            </p:cNvPr>
            <p:cNvSpPr/>
            <p:nvPr/>
          </p:nvSpPr>
          <p:spPr>
            <a:xfrm>
              <a:off x="2489267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F702B83D-A605-CD02-75FF-F048B768E0A5}"/>
                </a:ext>
              </a:extLst>
            </p:cNvPr>
            <p:cNvSpPr/>
            <p:nvPr/>
          </p:nvSpPr>
          <p:spPr>
            <a:xfrm>
              <a:off x="435848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0E02AD1B-B30E-A605-D523-A2F36B99C033}"/>
                </a:ext>
              </a:extLst>
            </p:cNvPr>
            <p:cNvSpPr/>
            <p:nvPr/>
          </p:nvSpPr>
          <p:spPr>
            <a:xfrm>
              <a:off x="6228013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0947DC85-AC08-5CBB-79C3-B7FA6591DF41}"/>
                </a:ext>
              </a:extLst>
            </p:cNvPr>
            <p:cNvSpPr/>
            <p:nvPr/>
          </p:nvSpPr>
          <p:spPr>
            <a:xfrm>
              <a:off x="8097229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E27B50E7-C355-A1C1-C6BE-9DBE79A5D4E0}"/>
                </a:ext>
              </a:extLst>
            </p:cNvPr>
            <p:cNvSpPr/>
            <p:nvPr/>
          </p:nvSpPr>
          <p:spPr>
            <a:xfrm>
              <a:off x="9966758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0D9C1A1-480B-CE32-D98C-2F63B00D5506}"/>
                </a:ext>
              </a:extLst>
            </p:cNvPr>
            <p:cNvSpPr/>
            <p:nvPr/>
          </p:nvSpPr>
          <p:spPr>
            <a:xfrm>
              <a:off x="11835974" y="717919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5C5F584E-909A-E3FE-3A60-818464445004}"/>
                </a:ext>
              </a:extLst>
            </p:cNvPr>
            <p:cNvSpPr/>
            <p:nvPr/>
          </p:nvSpPr>
          <p:spPr>
            <a:xfrm>
              <a:off x="13705190" y="7179191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91D30945-F2C6-40A3-93BA-9E824A6004C0}"/>
                </a:ext>
              </a:extLst>
            </p:cNvPr>
            <p:cNvSpPr/>
            <p:nvPr/>
          </p:nvSpPr>
          <p:spPr>
            <a:xfrm>
              <a:off x="1554659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89032663-A48D-12A1-A694-C5879E44EF37}"/>
                </a:ext>
              </a:extLst>
            </p:cNvPr>
            <p:cNvSpPr/>
            <p:nvPr/>
          </p:nvSpPr>
          <p:spPr>
            <a:xfrm>
              <a:off x="342387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CE03F8DA-F758-563B-C849-E79AE8FB11FA}"/>
                </a:ext>
              </a:extLst>
            </p:cNvPr>
            <p:cNvSpPr/>
            <p:nvPr/>
          </p:nvSpPr>
          <p:spPr>
            <a:xfrm>
              <a:off x="5293404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9992B11F-F665-A6CE-673F-2F064B325A7C}"/>
                </a:ext>
              </a:extLst>
            </p:cNvPr>
            <p:cNvSpPr/>
            <p:nvPr/>
          </p:nvSpPr>
          <p:spPr>
            <a:xfrm>
              <a:off x="7162621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4BF4490-333C-EBF2-DEA8-8F75B1EF7814}"/>
                </a:ext>
              </a:extLst>
            </p:cNvPr>
            <p:cNvSpPr/>
            <p:nvPr/>
          </p:nvSpPr>
          <p:spPr>
            <a:xfrm>
              <a:off x="9031837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5C42E9A5-ADAD-F71D-E631-97C4DE734626}"/>
                </a:ext>
              </a:extLst>
            </p:cNvPr>
            <p:cNvSpPr/>
            <p:nvPr/>
          </p:nvSpPr>
          <p:spPr>
            <a:xfrm>
              <a:off x="10901366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00689455-6F02-3DAF-1D0E-CAB7B2960DA0}"/>
                </a:ext>
              </a:extLst>
            </p:cNvPr>
            <p:cNvSpPr/>
            <p:nvPr/>
          </p:nvSpPr>
          <p:spPr>
            <a:xfrm>
              <a:off x="12770582" y="668843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F6960F80-39B3-64C4-83BD-9EF1054522E3}"/>
                </a:ext>
              </a:extLst>
            </p:cNvPr>
            <p:cNvSpPr/>
            <p:nvPr/>
          </p:nvSpPr>
          <p:spPr>
            <a:xfrm>
              <a:off x="620051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F8B3219-2770-33C6-0CC0-8205B61450C3}"/>
                </a:ext>
              </a:extLst>
            </p:cNvPr>
            <p:cNvSpPr/>
            <p:nvPr/>
          </p:nvSpPr>
          <p:spPr>
            <a:xfrm>
              <a:off x="2489267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7D91C079-808F-5DB5-D92A-B0F9CEFF2A41}"/>
                </a:ext>
              </a:extLst>
            </p:cNvPr>
            <p:cNvSpPr/>
            <p:nvPr/>
          </p:nvSpPr>
          <p:spPr>
            <a:xfrm>
              <a:off x="435848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4D2C884-B36A-514E-2EAE-F300967A3AE6}"/>
                </a:ext>
              </a:extLst>
            </p:cNvPr>
            <p:cNvSpPr/>
            <p:nvPr/>
          </p:nvSpPr>
          <p:spPr>
            <a:xfrm>
              <a:off x="6228013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FE9B8D0-9255-3E10-AA52-1F5A37B64F83}"/>
                </a:ext>
              </a:extLst>
            </p:cNvPr>
            <p:cNvSpPr/>
            <p:nvPr/>
          </p:nvSpPr>
          <p:spPr>
            <a:xfrm>
              <a:off x="8097229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22E1732-007A-3E71-0581-0A47B6398F6E}"/>
                </a:ext>
              </a:extLst>
            </p:cNvPr>
            <p:cNvSpPr/>
            <p:nvPr/>
          </p:nvSpPr>
          <p:spPr>
            <a:xfrm>
              <a:off x="9966758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84399A3F-290F-E30F-D6FF-4455D176DC13}"/>
                </a:ext>
              </a:extLst>
            </p:cNvPr>
            <p:cNvSpPr/>
            <p:nvPr/>
          </p:nvSpPr>
          <p:spPr>
            <a:xfrm>
              <a:off x="11835974" y="6197995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48D5C9CF-6573-93DF-FCAD-8E25A763C203}"/>
                </a:ext>
              </a:extLst>
            </p:cNvPr>
            <p:cNvSpPr/>
            <p:nvPr/>
          </p:nvSpPr>
          <p:spPr>
            <a:xfrm>
              <a:off x="13705190" y="6197995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797D1201-0B57-9F00-E2F7-B56BF48A388E}"/>
                </a:ext>
              </a:extLst>
            </p:cNvPr>
            <p:cNvSpPr/>
            <p:nvPr/>
          </p:nvSpPr>
          <p:spPr>
            <a:xfrm>
              <a:off x="1554659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6501978-EC48-C926-90B0-22CE8353856D}"/>
                </a:ext>
              </a:extLst>
            </p:cNvPr>
            <p:cNvSpPr/>
            <p:nvPr/>
          </p:nvSpPr>
          <p:spPr>
            <a:xfrm>
              <a:off x="342387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D53231CF-DCDC-3056-B219-FD9CCE75BE31}"/>
                </a:ext>
              </a:extLst>
            </p:cNvPr>
            <p:cNvSpPr/>
            <p:nvPr/>
          </p:nvSpPr>
          <p:spPr>
            <a:xfrm>
              <a:off x="5293404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6CFF665D-983E-DED5-0DEE-E0EFE1CFD2A8}"/>
                </a:ext>
              </a:extLst>
            </p:cNvPr>
            <p:cNvSpPr/>
            <p:nvPr/>
          </p:nvSpPr>
          <p:spPr>
            <a:xfrm>
              <a:off x="7162621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2598600B-5C87-34A6-9B34-44F7FC7F7924}"/>
                </a:ext>
              </a:extLst>
            </p:cNvPr>
            <p:cNvSpPr/>
            <p:nvPr/>
          </p:nvSpPr>
          <p:spPr>
            <a:xfrm>
              <a:off x="9031837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866D6A50-A795-4A3B-1882-1F8B860EFD02}"/>
                </a:ext>
              </a:extLst>
            </p:cNvPr>
            <p:cNvSpPr/>
            <p:nvPr/>
          </p:nvSpPr>
          <p:spPr>
            <a:xfrm>
              <a:off x="10901366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2F1B941-BF57-91B7-9BF9-87F1E1742D3F}"/>
                </a:ext>
              </a:extLst>
            </p:cNvPr>
            <p:cNvSpPr/>
            <p:nvPr/>
          </p:nvSpPr>
          <p:spPr>
            <a:xfrm>
              <a:off x="12770582" y="5707241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BE474C4-0732-A951-2E42-54E4345CBAA6}"/>
                </a:ext>
              </a:extLst>
            </p:cNvPr>
            <p:cNvSpPr/>
            <p:nvPr/>
          </p:nvSpPr>
          <p:spPr>
            <a:xfrm>
              <a:off x="620051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F7D28C1-08C9-5C63-7507-53D32410B123}"/>
                </a:ext>
              </a:extLst>
            </p:cNvPr>
            <p:cNvSpPr/>
            <p:nvPr/>
          </p:nvSpPr>
          <p:spPr>
            <a:xfrm>
              <a:off x="2489267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927A6014-C489-75C1-F5B0-69A804886140}"/>
                </a:ext>
              </a:extLst>
            </p:cNvPr>
            <p:cNvSpPr/>
            <p:nvPr/>
          </p:nvSpPr>
          <p:spPr>
            <a:xfrm>
              <a:off x="435848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1F966-0D75-F5A8-7E21-150534EFE462}"/>
                </a:ext>
              </a:extLst>
            </p:cNvPr>
            <p:cNvSpPr/>
            <p:nvPr/>
          </p:nvSpPr>
          <p:spPr>
            <a:xfrm>
              <a:off x="6228013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03B9FEFE-9642-8882-1171-E1664D03657A}"/>
                </a:ext>
              </a:extLst>
            </p:cNvPr>
            <p:cNvSpPr/>
            <p:nvPr/>
          </p:nvSpPr>
          <p:spPr>
            <a:xfrm>
              <a:off x="8097229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FCB1FFC-6084-9792-03A0-A3AE1E8BE4FF}"/>
                </a:ext>
              </a:extLst>
            </p:cNvPr>
            <p:cNvSpPr/>
            <p:nvPr/>
          </p:nvSpPr>
          <p:spPr>
            <a:xfrm>
              <a:off x="9966758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3F93C25-ACEE-66FF-0EA4-4EE80C4B5C51}"/>
                </a:ext>
              </a:extLst>
            </p:cNvPr>
            <p:cNvSpPr/>
            <p:nvPr/>
          </p:nvSpPr>
          <p:spPr>
            <a:xfrm>
              <a:off x="11835974" y="5216487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177CCFF-7253-4996-DE97-FA2E0A51A69E}"/>
                </a:ext>
              </a:extLst>
            </p:cNvPr>
            <p:cNvSpPr/>
            <p:nvPr/>
          </p:nvSpPr>
          <p:spPr>
            <a:xfrm>
              <a:off x="13705190" y="5216487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8FCB35A5-0624-C907-F890-3D87EB7CB104}"/>
                </a:ext>
              </a:extLst>
            </p:cNvPr>
            <p:cNvSpPr/>
            <p:nvPr/>
          </p:nvSpPr>
          <p:spPr>
            <a:xfrm>
              <a:off x="1554659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4461C1DC-709A-457C-DB77-BDBAC300B7CA}"/>
                </a:ext>
              </a:extLst>
            </p:cNvPr>
            <p:cNvSpPr/>
            <p:nvPr/>
          </p:nvSpPr>
          <p:spPr>
            <a:xfrm>
              <a:off x="342387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4E5A3AB-C6C9-4206-15FF-1FBC2DE155B5}"/>
                </a:ext>
              </a:extLst>
            </p:cNvPr>
            <p:cNvSpPr/>
            <p:nvPr/>
          </p:nvSpPr>
          <p:spPr>
            <a:xfrm>
              <a:off x="5293404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5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1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6BF23DC3-8F55-BAA0-409D-786BD3F3257F}"/>
                </a:ext>
              </a:extLst>
            </p:cNvPr>
            <p:cNvSpPr/>
            <p:nvPr/>
          </p:nvSpPr>
          <p:spPr>
            <a:xfrm>
              <a:off x="7162621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D98A20C9-475C-5E20-06FB-CD9F53D2F99D}"/>
                </a:ext>
              </a:extLst>
            </p:cNvPr>
            <p:cNvSpPr/>
            <p:nvPr/>
          </p:nvSpPr>
          <p:spPr>
            <a:xfrm>
              <a:off x="9031837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3" y="68725"/>
                    <a:pt x="0" y="53340"/>
                    <a:pt x="0" y="34362"/>
                  </a:cubicBezTo>
                  <a:cubicBezTo>
                    <a:pt x="0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043EEB7B-5D97-7DC4-74CC-C3A904249CF3}"/>
                </a:ext>
              </a:extLst>
            </p:cNvPr>
            <p:cNvSpPr/>
            <p:nvPr/>
          </p:nvSpPr>
          <p:spPr>
            <a:xfrm>
              <a:off x="10901366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B1501088-484D-B30F-AB5E-97A5415B5115}"/>
                </a:ext>
              </a:extLst>
            </p:cNvPr>
            <p:cNvSpPr/>
            <p:nvPr/>
          </p:nvSpPr>
          <p:spPr>
            <a:xfrm>
              <a:off x="12770582" y="4725733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5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5"/>
                    <a:pt x="34360" y="68725"/>
                  </a:cubicBezTo>
                  <a:cubicBezTo>
                    <a:pt x="15384" y="68725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2E5DBC92-8AB7-7509-4F0D-CF7376EC6503}"/>
                </a:ext>
              </a:extLst>
            </p:cNvPr>
            <p:cNvSpPr/>
            <p:nvPr/>
          </p:nvSpPr>
          <p:spPr>
            <a:xfrm>
              <a:off x="620051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BBC22E9-0486-4373-B0CC-288D0C446C2C}"/>
                </a:ext>
              </a:extLst>
            </p:cNvPr>
            <p:cNvSpPr/>
            <p:nvPr/>
          </p:nvSpPr>
          <p:spPr>
            <a:xfrm>
              <a:off x="2489267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7ADC985B-0453-0926-2166-45E928DAE325}"/>
                </a:ext>
              </a:extLst>
            </p:cNvPr>
            <p:cNvSpPr/>
            <p:nvPr/>
          </p:nvSpPr>
          <p:spPr>
            <a:xfrm>
              <a:off x="435848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2F92919E-6370-928D-BA35-AB9E79509858}"/>
                </a:ext>
              </a:extLst>
            </p:cNvPr>
            <p:cNvSpPr/>
            <p:nvPr/>
          </p:nvSpPr>
          <p:spPr>
            <a:xfrm>
              <a:off x="6228013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C7A93B46-D698-1600-6613-3BFA2F779991}"/>
                </a:ext>
              </a:extLst>
            </p:cNvPr>
            <p:cNvSpPr/>
            <p:nvPr/>
          </p:nvSpPr>
          <p:spPr>
            <a:xfrm>
              <a:off x="8097229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CE3282E-8B8D-5603-5DD5-AA4EE0833FD6}"/>
                </a:ext>
              </a:extLst>
            </p:cNvPr>
            <p:cNvSpPr/>
            <p:nvPr/>
          </p:nvSpPr>
          <p:spPr>
            <a:xfrm>
              <a:off x="9966758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1DFBCAC4-D3A7-4971-34A3-CF46F7117973}"/>
                </a:ext>
              </a:extLst>
            </p:cNvPr>
            <p:cNvSpPr/>
            <p:nvPr/>
          </p:nvSpPr>
          <p:spPr>
            <a:xfrm>
              <a:off x="11835974" y="423497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AB443FAF-12D9-DFC2-884E-4499B199CF55}"/>
                </a:ext>
              </a:extLst>
            </p:cNvPr>
            <p:cNvSpPr/>
            <p:nvPr/>
          </p:nvSpPr>
          <p:spPr>
            <a:xfrm>
              <a:off x="13705190" y="423497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D0E4C4DA-DB54-5EBE-2ECB-67F637296A25}"/>
                </a:ext>
              </a:extLst>
            </p:cNvPr>
            <p:cNvSpPr/>
            <p:nvPr/>
          </p:nvSpPr>
          <p:spPr>
            <a:xfrm>
              <a:off x="1554659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446BB56B-854D-05F8-2F2E-A216652D437C}"/>
                </a:ext>
              </a:extLst>
            </p:cNvPr>
            <p:cNvSpPr/>
            <p:nvPr/>
          </p:nvSpPr>
          <p:spPr>
            <a:xfrm>
              <a:off x="342387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87ED989-13A2-F492-587B-B2A82544A741}"/>
                </a:ext>
              </a:extLst>
            </p:cNvPr>
            <p:cNvSpPr/>
            <p:nvPr/>
          </p:nvSpPr>
          <p:spPr>
            <a:xfrm>
              <a:off x="5293404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D7097A0E-3620-E437-F48B-100D2ADE142E}"/>
                </a:ext>
              </a:extLst>
            </p:cNvPr>
            <p:cNvSpPr/>
            <p:nvPr/>
          </p:nvSpPr>
          <p:spPr>
            <a:xfrm>
              <a:off x="7162621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673760EB-3D35-731E-179A-7EB6EEB5B591}"/>
                </a:ext>
              </a:extLst>
            </p:cNvPr>
            <p:cNvSpPr/>
            <p:nvPr/>
          </p:nvSpPr>
          <p:spPr>
            <a:xfrm>
              <a:off x="9031837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02A1801-F8B2-CBB0-5F04-9932A4B7B4D3}"/>
                </a:ext>
              </a:extLst>
            </p:cNvPr>
            <p:cNvSpPr/>
            <p:nvPr/>
          </p:nvSpPr>
          <p:spPr>
            <a:xfrm>
              <a:off x="10901366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A27D0F-5D1E-C4BC-DD28-3FD81798312E}"/>
                </a:ext>
              </a:extLst>
            </p:cNvPr>
            <p:cNvSpPr/>
            <p:nvPr/>
          </p:nvSpPr>
          <p:spPr>
            <a:xfrm>
              <a:off x="12770582" y="374422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6EE82D2A-BD8B-7F2B-5D1A-0BE3A7031A8B}"/>
                </a:ext>
              </a:extLst>
            </p:cNvPr>
            <p:cNvSpPr/>
            <p:nvPr/>
          </p:nvSpPr>
          <p:spPr>
            <a:xfrm>
              <a:off x="620051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1261B3F9-3CFB-704A-E9EC-44FCA07FA621}"/>
                </a:ext>
              </a:extLst>
            </p:cNvPr>
            <p:cNvSpPr/>
            <p:nvPr/>
          </p:nvSpPr>
          <p:spPr>
            <a:xfrm>
              <a:off x="2489267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1E9E2E6D-485D-F18D-258C-BA67ED322F50}"/>
                </a:ext>
              </a:extLst>
            </p:cNvPr>
            <p:cNvSpPr/>
            <p:nvPr/>
          </p:nvSpPr>
          <p:spPr>
            <a:xfrm>
              <a:off x="435848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DB1EC4D-A06E-21E7-B2E9-1A6E3E983050}"/>
                </a:ext>
              </a:extLst>
            </p:cNvPr>
            <p:cNvSpPr/>
            <p:nvPr/>
          </p:nvSpPr>
          <p:spPr>
            <a:xfrm>
              <a:off x="6228013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B79AE423-DE3F-2DB9-C4A9-F649A18A58F9}"/>
                </a:ext>
              </a:extLst>
            </p:cNvPr>
            <p:cNvSpPr/>
            <p:nvPr/>
          </p:nvSpPr>
          <p:spPr>
            <a:xfrm>
              <a:off x="8097229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F9C827D7-D0EC-63EA-A10F-65E4AC9536DB}"/>
                </a:ext>
              </a:extLst>
            </p:cNvPr>
            <p:cNvSpPr/>
            <p:nvPr/>
          </p:nvSpPr>
          <p:spPr>
            <a:xfrm>
              <a:off x="9966758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648FBD4-8392-192B-ACD2-CDC0B5B77281}"/>
                </a:ext>
              </a:extLst>
            </p:cNvPr>
            <p:cNvSpPr/>
            <p:nvPr/>
          </p:nvSpPr>
          <p:spPr>
            <a:xfrm>
              <a:off x="11835974" y="3253470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1D9D8A8-D161-EF5A-BA6F-AE0DF5957219}"/>
                </a:ext>
              </a:extLst>
            </p:cNvPr>
            <p:cNvSpPr/>
            <p:nvPr/>
          </p:nvSpPr>
          <p:spPr>
            <a:xfrm>
              <a:off x="13705190" y="3253470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6A2FEC5-EF99-CF52-E907-80983A731480}"/>
                </a:ext>
              </a:extLst>
            </p:cNvPr>
            <p:cNvSpPr/>
            <p:nvPr/>
          </p:nvSpPr>
          <p:spPr>
            <a:xfrm>
              <a:off x="1554659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27BF13FA-E394-6473-B3DC-C3C2FAB4322B}"/>
                </a:ext>
              </a:extLst>
            </p:cNvPr>
            <p:cNvSpPr/>
            <p:nvPr/>
          </p:nvSpPr>
          <p:spPr>
            <a:xfrm>
              <a:off x="342387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38098D9D-8F08-24D7-FCB5-79D54AFFB923}"/>
                </a:ext>
              </a:extLst>
            </p:cNvPr>
            <p:cNvSpPr/>
            <p:nvPr/>
          </p:nvSpPr>
          <p:spPr>
            <a:xfrm>
              <a:off x="5293404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7A51907C-E644-2272-12E1-576FE8A31B3F}"/>
                </a:ext>
              </a:extLst>
            </p:cNvPr>
            <p:cNvSpPr/>
            <p:nvPr/>
          </p:nvSpPr>
          <p:spPr>
            <a:xfrm>
              <a:off x="7162621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593B9231-2BE6-085D-ACFC-997DC9C43729}"/>
                </a:ext>
              </a:extLst>
            </p:cNvPr>
            <p:cNvSpPr/>
            <p:nvPr/>
          </p:nvSpPr>
          <p:spPr>
            <a:xfrm>
              <a:off x="9031837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60152380-4C72-5F75-23FA-BD788FB0BB0E}"/>
                </a:ext>
              </a:extLst>
            </p:cNvPr>
            <p:cNvSpPr/>
            <p:nvPr/>
          </p:nvSpPr>
          <p:spPr>
            <a:xfrm>
              <a:off x="10901366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5D417EC7-3989-20CE-2F5B-AC83C67C170C}"/>
                </a:ext>
              </a:extLst>
            </p:cNvPr>
            <p:cNvSpPr/>
            <p:nvPr/>
          </p:nvSpPr>
          <p:spPr>
            <a:xfrm>
              <a:off x="12770582" y="2762716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4E5B8214-1F8C-7DB6-8F36-756C517224B6}"/>
                </a:ext>
              </a:extLst>
            </p:cNvPr>
            <p:cNvSpPr/>
            <p:nvPr/>
          </p:nvSpPr>
          <p:spPr>
            <a:xfrm>
              <a:off x="620051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3EDE2D3-0750-3193-D5AC-D6A8BD9E44F8}"/>
                </a:ext>
              </a:extLst>
            </p:cNvPr>
            <p:cNvSpPr/>
            <p:nvPr/>
          </p:nvSpPr>
          <p:spPr>
            <a:xfrm>
              <a:off x="2489267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A49FC49-522C-EEA4-FD6D-79886C1DB965}"/>
                </a:ext>
              </a:extLst>
            </p:cNvPr>
            <p:cNvSpPr/>
            <p:nvPr/>
          </p:nvSpPr>
          <p:spPr>
            <a:xfrm>
              <a:off x="435848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5FFB1DA6-1DD8-2293-4249-AC8666F35ED8}"/>
                </a:ext>
              </a:extLst>
            </p:cNvPr>
            <p:cNvSpPr/>
            <p:nvPr/>
          </p:nvSpPr>
          <p:spPr>
            <a:xfrm>
              <a:off x="6228013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3B10B0D-F00A-AC4B-FAEA-376653E33352}"/>
                </a:ext>
              </a:extLst>
            </p:cNvPr>
            <p:cNvSpPr/>
            <p:nvPr/>
          </p:nvSpPr>
          <p:spPr>
            <a:xfrm>
              <a:off x="8097229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55B49E8A-AB00-D946-216A-86F7BF82D1F3}"/>
                </a:ext>
              </a:extLst>
            </p:cNvPr>
            <p:cNvSpPr/>
            <p:nvPr/>
          </p:nvSpPr>
          <p:spPr>
            <a:xfrm>
              <a:off x="9966758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612D6B6-6B76-9954-2D6C-4A6804AC7B63}"/>
                </a:ext>
              </a:extLst>
            </p:cNvPr>
            <p:cNvSpPr/>
            <p:nvPr/>
          </p:nvSpPr>
          <p:spPr>
            <a:xfrm>
              <a:off x="11835974" y="227196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5"/>
                    <a:pt x="15383" y="0"/>
                    <a:pt x="34360" y="0"/>
                  </a:cubicBezTo>
                  <a:cubicBezTo>
                    <a:pt x="53337" y="0"/>
                    <a:pt x="68721" y="15385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5E5C3D71-D49B-BC92-02EF-FB103307A52E}"/>
                </a:ext>
              </a:extLst>
            </p:cNvPr>
            <p:cNvSpPr/>
            <p:nvPr/>
          </p:nvSpPr>
          <p:spPr>
            <a:xfrm>
              <a:off x="13705190" y="2271962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5"/>
                    <a:pt x="15384" y="0"/>
                    <a:pt x="34361" y="0"/>
                  </a:cubicBezTo>
                  <a:cubicBezTo>
                    <a:pt x="53338" y="0"/>
                    <a:pt x="68722" y="15385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2D7AA73E-2C03-186B-9559-502A4DA2F145}"/>
                </a:ext>
              </a:extLst>
            </p:cNvPr>
            <p:cNvSpPr/>
            <p:nvPr/>
          </p:nvSpPr>
          <p:spPr>
            <a:xfrm>
              <a:off x="1554659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7D20CC2-3EF6-8568-2624-FF5A079FC58B}"/>
                </a:ext>
              </a:extLst>
            </p:cNvPr>
            <p:cNvSpPr/>
            <p:nvPr/>
          </p:nvSpPr>
          <p:spPr>
            <a:xfrm>
              <a:off x="342387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FD55FD94-42D1-5539-4459-5A1975B8983E}"/>
                </a:ext>
              </a:extLst>
            </p:cNvPr>
            <p:cNvSpPr/>
            <p:nvPr/>
          </p:nvSpPr>
          <p:spPr>
            <a:xfrm>
              <a:off x="5293404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487D89D-8BC3-EFC1-9181-B9471E3B8B1C}"/>
                </a:ext>
              </a:extLst>
            </p:cNvPr>
            <p:cNvSpPr/>
            <p:nvPr/>
          </p:nvSpPr>
          <p:spPr>
            <a:xfrm>
              <a:off x="7162621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EF4F7A6-4F4E-463F-83B0-E347B832D89E}"/>
                </a:ext>
              </a:extLst>
            </p:cNvPr>
            <p:cNvSpPr/>
            <p:nvPr/>
          </p:nvSpPr>
          <p:spPr>
            <a:xfrm>
              <a:off x="9031837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AC6522C5-6BC8-5182-AF8A-77F9615ED17C}"/>
                </a:ext>
              </a:extLst>
            </p:cNvPr>
            <p:cNvSpPr/>
            <p:nvPr/>
          </p:nvSpPr>
          <p:spPr>
            <a:xfrm>
              <a:off x="10901366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06614E13-29F7-EAB9-A748-7E4EA883FEC6}"/>
                </a:ext>
              </a:extLst>
            </p:cNvPr>
            <p:cNvSpPr/>
            <p:nvPr/>
          </p:nvSpPr>
          <p:spPr>
            <a:xfrm>
              <a:off x="12770582" y="178120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25CE8A6-C122-85E3-367E-7C839B47F3ED}"/>
                </a:ext>
              </a:extLst>
            </p:cNvPr>
            <p:cNvSpPr/>
            <p:nvPr/>
          </p:nvSpPr>
          <p:spPr>
            <a:xfrm>
              <a:off x="620051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26F0A80B-B746-5119-D43A-B8D3C9479263}"/>
                </a:ext>
              </a:extLst>
            </p:cNvPr>
            <p:cNvSpPr/>
            <p:nvPr/>
          </p:nvSpPr>
          <p:spPr>
            <a:xfrm>
              <a:off x="2489267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F40215F-BF94-193E-BF33-4BB73BDD5454}"/>
                </a:ext>
              </a:extLst>
            </p:cNvPr>
            <p:cNvSpPr/>
            <p:nvPr/>
          </p:nvSpPr>
          <p:spPr>
            <a:xfrm>
              <a:off x="435848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D5DFC3EE-8DBA-4A49-6E68-AA5F476BB0F7}"/>
                </a:ext>
              </a:extLst>
            </p:cNvPr>
            <p:cNvSpPr/>
            <p:nvPr/>
          </p:nvSpPr>
          <p:spPr>
            <a:xfrm>
              <a:off x="6228013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1241ACC0-BEE1-61E6-D06A-EC0C51A8FCE4}"/>
                </a:ext>
              </a:extLst>
            </p:cNvPr>
            <p:cNvSpPr/>
            <p:nvPr/>
          </p:nvSpPr>
          <p:spPr>
            <a:xfrm>
              <a:off x="8097229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962E9ABB-00A8-4CA4-0FE6-BA0196ACD7C0}"/>
                </a:ext>
              </a:extLst>
            </p:cNvPr>
            <p:cNvSpPr/>
            <p:nvPr/>
          </p:nvSpPr>
          <p:spPr>
            <a:xfrm>
              <a:off x="9966758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D65AB8C0-A270-D6D5-277A-2176441316CA}"/>
                </a:ext>
              </a:extLst>
            </p:cNvPr>
            <p:cNvSpPr/>
            <p:nvPr/>
          </p:nvSpPr>
          <p:spPr>
            <a:xfrm>
              <a:off x="11835974" y="1290454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38E9CE5C-B26C-2789-4EB6-7EDF3DBBE501}"/>
                </a:ext>
              </a:extLst>
            </p:cNvPr>
            <p:cNvSpPr/>
            <p:nvPr/>
          </p:nvSpPr>
          <p:spPr>
            <a:xfrm>
              <a:off x="13705190" y="1290454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3D976915-E141-2725-4360-460BD8569724}"/>
                </a:ext>
              </a:extLst>
            </p:cNvPr>
            <p:cNvSpPr/>
            <p:nvPr/>
          </p:nvSpPr>
          <p:spPr>
            <a:xfrm>
              <a:off x="1554659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25A4FA14-F739-7133-A158-C38232E82113}"/>
                </a:ext>
              </a:extLst>
            </p:cNvPr>
            <p:cNvSpPr/>
            <p:nvPr/>
          </p:nvSpPr>
          <p:spPr>
            <a:xfrm>
              <a:off x="342387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78D55A4D-6529-2E06-81AF-917CA90B13D7}"/>
                </a:ext>
              </a:extLst>
            </p:cNvPr>
            <p:cNvSpPr/>
            <p:nvPr/>
          </p:nvSpPr>
          <p:spPr>
            <a:xfrm>
              <a:off x="5293404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143FEEF0-2BC3-EFAF-FADA-FADBCD33FC38}"/>
                </a:ext>
              </a:extLst>
            </p:cNvPr>
            <p:cNvSpPr/>
            <p:nvPr/>
          </p:nvSpPr>
          <p:spPr>
            <a:xfrm>
              <a:off x="7162621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A447FED2-FDDF-231E-7DDE-8AE90A3521B6}"/>
                </a:ext>
              </a:extLst>
            </p:cNvPr>
            <p:cNvSpPr/>
            <p:nvPr/>
          </p:nvSpPr>
          <p:spPr>
            <a:xfrm>
              <a:off x="9031837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0" y="53340"/>
                    <a:pt x="0" y="34362"/>
                  </a:cubicBezTo>
                  <a:cubicBezTo>
                    <a:pt x="0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4B5828C8-1278-6901-A6C5-57724D08D1D1}"/>
                </a:ext>
              </a:extLst>
            </p:cNvPr>
            <p:cNvSpPr/>
            <p:nvPr/>
          </p:nvSpPr>
          <p:spPr>
            <a:xfrm>
              <a:off x="10901366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54175BFB-5852-2398-9C02-9A43F18AA958}"/>
                </a:ext>
              </a:extLst>
            </p:cNvPr>
            <p:cNvSpPr/>
            <p:nvPr/>
          </p:nvSpPr>
          <p:spPr>
            <a:xfrm>
              <a:off x="12770582" y="800012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C3527299-83A0-5DA7-FDE7-CF5F1F2AC496}"/>
                </a:ext>
              </a:extLst>
            </p:cNvPr>
            <p:cNvSpPr/>
            <p:nvPr/>
          </p:nvSpPr>
          <p:spPr>
            <a:xfrm>
              <a:off x="620051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09F59B62-79C3-667F-48C9-77FCF4993000}"/>
                </a:ext>
              </a:extLst>
            </p:cNvPr>
            <p:cNvSpPr/>
            <p:nvPr/>
          </p:nvSpPr>
          <p:spPr>
            <a:xfrm>
              <a:off x="2489267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3E16B22D-2B5F-5CB8-2657-C5CB05C1874B}"/>
                </a:ext>
              </a:extLst>
            </p:cNvPr>
            <p:cNvSpPr/>
            <p:nvPr/>
          </p:nvSpPr>
          <p:spPr>
            <a:xfrm>
              <a:off x="435848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71567B8C-C313-5D17-728A-D7BBFF14C750}"/>
                </a:ext>
              </a:extLst>
            </p:cNvPr>
            <p:cNvSpPr/>
            <p:nvPr/>
          </p:nvSpPr>
          <p:spPr>
            <a:xfrm>
              <a:off x="6228013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0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71742A5B-6BED-2D74-809C-39226D019AA5}"/>
                </a:ext>
              </a:extLst>
            </p:cNvPr>
            <p:cNvSpPr/>
            <p:nvPr/>
          </p:nvSpPr>
          <p:spPr>
            <a:xfrm>
              <a:off x="8097229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46E7FBEE-7461-7D50-0079-AC576BA42515}"/>
                </a:ext>
              </a:extLst>
            </p:cNvPr>
            <p:cNvSpPr/>
            <p:nvPr/>
          </p:nvSpPr>
          <p:spPr>
            <a:xfrm>
              <a:off x="9966758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DB71E89-65DA-1079-14AF-4F00B3BF2A17}"/>
                </a:ext>
              </a:extLst>
            </p:cNvPr>
            <p:cNvSpPr/>
            <p:nvPr/>
          </p:nvSpPr>
          <p:spPr>
            <a:xfrm>
              <a:off x="11835974" y="309258"/>
              <a:ext cx="68721" cy="68724"/>
            </a:xfrm>
            <a:custGeom>
              <a:avLst/>
              <a:gdLst>
                <a:gd name="connsiteX0" fmla="*/ 68721 w 68721"/>
                <a:gd name="connsiteY0" fmla="*/ 34362 h 68724"/>
                <a:gd name="connsiteX1" fmla="*/ 34360 w 68721"/>
                <a:gd name="connsiteY1" fmla="*/ 68724 h 68724"/>
                <a:gd name="connsiteX2" fmla="*/ -1 w 68721"/>
                <a:gd name="connsiteY2" fmla="*/ 34362 h 68724"/>
                <a:gd name="connsiteX3" fmla="*/ 34360 w 68721"/>
                <a:gd name="connsiteY3" fmla="*/ 0 h 68724"/>
                <a:gd name="connsiteX4" fmla="*/ 68721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1" y="34362"/>
                  </a:moveTo>
                  <a:cubicBezTo>
                    <a:pt x="68721" y="53340"/>
                    <a:pt x="53337" y="68724"/>
                    <a:pt x="34360" y="68724"/>
                  </a:cubicBezTo>
                  <a:cubicBezTo>
                    <a:pt x="15383" y="68724"/>
                    <a:pt x="-1" y="53340"/>
                    <a:pt x="-1" y="34362"/>
                  </a:cubicBezTo>
                  <a:cubicBezTo>
                    <a:pt x="-1" y="15384"/>
                    <a:pt x="15383" y="0"/>
                    <a:pt x="34360" y="0"/>
                  </a:cubicBezTo>
                  <a:cubicBezTo>
                    <a:pt x="53337" y="0"/>
                    <a:pt x="68721" y="15384"/>
                    <a:pt x="68721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25D27142-BC25-9D02-649E-68076FE1E211}"/>
                </a:ext>
              </a:extLst>
            </p:cNvPr>
            <p:cNvSpPr/>
            <p:nvPr/>
          </p:nvSpPr>
          <p:spPr>
            <a:xfrm>
              <a:off x="13705190" y="309258"/>
              <a:ext cx="68721" cy="68724"/>
            </a:xfrm>
            <a:custGeom>
              <a:avLst/>
              <a:gdLst>
                <a:gd name="connsiteX0" fmla="*/ 68722 w 68721"/>
                <a:gd name="connsiteY0" fmla="*/ 34362 h 68724"/>
                <a:gd name="connsiteX1" fmla="*/ 34361 w 68721"/>
                <a:gd name="connsiteY1" fmla="*/ 68724 h 68724"/>
                <a:gd name="connsiteX2" fmla="*/ 0 w 68721"/>
                <a:gd name="connsiteY2" fmla="*/ 34362 h 68724"/>
                <a:gd name="connsiteX3" fmla="*/ 34361 w 68721"/>
                <a:gd name="connsiteY3" fmla="*/ 0 h 68724"/>
                <a:gd name="connsiteX4" fmla="*/ 68722 w 68721"/>
                <a:gd name="connsiteY4" fmla="*/ 34362 h 6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1" h="68724">
                  <a:moveTo>
                    <a:pt x="68722" y="34362"/>
                  </a:moveTo>
                  <a:cubicBezTo>
                    <a:pt x="68722" y="53340"/>
                    <a:pt x="53338" y="68724"/>
                    <a:pt x="34361" y="68724"/>
                  </a:cubicBezTo>
                  <a:cubicBezTo>
                    <a:pt x="15384" y="68724"/>
                    <a:pt x="0" y="53340"/>
                    <a:pt x="0" y="34362"/>
                  </a:cubicBezTo>
                  <a:cubicBezTo>
                    <a:pt x="0" y="15384"/>
                    <a:pt x="15384" y="0"/>
                    <a:pt x="34361" y="0"/>
                  </a:cubicBezTo>
                  <a:cubicBezTo>
                    <a:pt x="53338" y="0"/>
                    <a:pt x="68722" y="15384"/>
                    <a:pt x="68722" y="34362"/>
                  </a:cubicBezTo>
                  <a:close/>
                </a:path>
              </a:pathLst>
            </a:custGeom>
            <a:solidFill>
              <a:srgbClr val="FFFFFF"/>
            </a:solidFill>
            <a:ln w="2216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6542037" y="4557716"/>
            <a:ext cx="2737540" cy="2873370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8616066" y="5340121"/>
            <a:ext cx="1431702" cy="1630304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788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0170263" y="4702261"/>
            <a:ext cx="1432124" cy="1395669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lum bright="-31000" contras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2193046"/>
          </a:xfrm>
          <a:prstGeom prst="roundRect">
            <a:avLst>
              <a:gd name="adj" fmla="val 0"/>
            </a:avLst>
          </a:prstGeom>
          <a:solidFill>
            <a:schemeClr val="bg1">
              <a:alpha val="2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708C1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708C1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6" y="3905464"/>
            <a:ext cx="7171607" cy="609385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0000" tIns="0" rIns="0" bIns="0" rtlCol="0" anchor="ctr">
            <a:noAutofit/>
          </a:bodyPr>
          <a:lstStyle/>
          <a:p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344298" y="5425157"/>
            <a:ext cx="1494558" cy="1245466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2213001" y="4288550"/>
            <a:ext cx="933373" cy="932206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6135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340</Words>
  <Application>Microsoft Macintosh PowerPoint</Application>
  <PresentationFormat>ユーザー設定</PresentationFormat>
  <Paragraphs>130</Paragraphs>
  <Slides>48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65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2025-04-21T18:09:11Z</dcterms:modified>
  <cp:category/>
</cp:coreProperties>
</file>